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30"/>
  </p:notesMasterIdLst>
  <p:sldIdLst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070"/>
    <a:srgbClr val="203D66"/>
    <a:srgbClr val="00A8AE"/>
    <a:srgbClr val="18697C"/>
    <a:srgbClr val="00807C"/>
    <a:srgbClr val="0083BF"/>
    <a:srgbClr val="1CA292"/>
    <a:srgbClr val="008265"/>
    <a:srgbClr val="008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CF1D1-6887-9C42-8444-9C50D2816BB6}" v="154" dt="2025-03-06T16:53:21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0"/>
    <p:restoredTop sz="94626"/>
  </p:normalViewPr>
  <p:slideViewPr>
    <p:cSldViewPr snapToGrid="0">
      <p:cViewPr>
        <p:scale>
          <a:sx n="71" d="100"/>
          <a:sy n="71" d="100"/>
        </p:scale>
        <p:origin x="2184" y="1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rawford" userId="080e37af-a8a1-4531-9ce0-b496cd5a7bcb" providerId="ADAL" clId="{BC4CF1D1-6887-9C42-8444-9C50D2816BB6}"/>
    <pc:docChg chg="undo redo custSel addSld delSld modSld addMainMaster delMainMaster modMainMaster">
      <pc:chgData name="Kasey Crawford" userId="080e37af-a8a1-4531-9ce0-b496cd5a7bcb" providerId="ADAL" clId="{BC4CF1D1-6887-9C42-8444-9C50D2816BB6}" dt="2025-03-06T16:55:43.517" v="510" actId="2696"/>
      <pc:docMkLst>
        <pc:docMk/>
      </pc:docMkLst>
      <pc:sldChg chg="new del">
        <pc:chgData name="Kasey Crawford" userId="080e37af-a8a1-4531-9ce0-b496cd5a7bcb" providerId="ADAL" clId="{BC4CF1D1-6887-9C42-8444-9C50D2816BB6}" dt="2025-03-06T16:46:24.099" v="432" actId="680"/>
        <pc:sldMkLst>
          <pc:docMk/>
          <pc:sldMk cId="2903720099" sldId="256"/>
        </pc:sldMkLst>
      </pc:sldChg>
      <pc:sldChg chg="add del">
        <pc:chgData name="Kasey Crawford" userId="080e37af-a8a1-4531-9ce0-b496cd5a7bcb" providerId="ADAL" clId="{BC4CF1D1-6887-9C42-8444-9C50D2816BB6}" dt="2025-03-06T16:47:32.085" v="439" actId="2696"/>
        <pc:sldMkLst>
          <pc:docMk/>
          <pc:sldMk cId="3101446473" sldId="256"/>
        </pc:sldMkLst>
      </pc:sldChg>
      <pc:sldChg chg="modSp add del mod">
        <pc:chgData name="Kasey Crawford" userId="080e37af-a8a1-4531-9ce0-b496cd5a7bcb" providerId="ADAL" clId="{BC4CF1D1-6887-9C42-8444-9C50D2816BB6}" dt="2025-03-06T16:48:16.380" v="447" actId="2696"/>
        <pc:sldMkLst>
          <pc:docMk/>
          <pc:sldMk cId="3764037387" sldId="257"/>
        </pc:sldMkLst>
        <pc:spChg chg="mod">
          <ac:chgData name="Kasey Crawford" userId="080e37af-a8a1-4531-9ce0-b496cd5a7bcb" providerId="ADAL" clId="{BC4CF1D1-6887-9C42-8444-9C50D2816BB6}" dt="2025-03-06T16:47:55.979" v="443" actId="14100"/>
          <ac:spMkLst>
            <pc:docMk/>
            <pc:sldMk cId="3764037387" sldId="257"/>
            <ac:spMk id="3" creationId="{F8BB1F9B-DA04-8805-9910-03805B63B1B8}"/>
          </ac:spMkLst>
        </pc:spChg>
      </pc:sldChg>
      <pc:sldChg chg="add del">
        <pc:chgData name="Kasey Crawford" userId="080e37af-a8a1-4531-9ce0-b496cd5a7bcb" providerId="ADAL" clId="{BC4CF1D1-6887-9C42-8444-9C50D2816BB6}" dt="2025-03-06T16:48:16.380" v="447" actId="2696"/>
        <pc:sldMkLst>
          <pc:docMk/>
          <pc:sldMk cId="2811715023" sldId="258"/>
        </pc:sldMkLst>
      </pc:sldChg>
      <pc:sldChg chg="add del">
        <pc:chgData name="Kasey Crawford" userId="080e37af-a8a1-4531-9ce0-b496cd5a7bcb" providerId="ADAL" clId="{BC4CF1D1-6887-9C42-8444-9C50D2816BB6}" dt="2025-03-06T16:48:16.380" v="447" actId="2696"/>
        <pc:sldMkLst>
          <pc:docMk/>
          <pc:sldMk cId="3872384773" sldId="259"/>
        </pc:sldMkLst>
      </pc:sldChg>
      <pc:sldChg chg="add del">
        <pc:chgData name="Kasey Crawford" userId="080e37af-a8a1-4531-9ce0-b496cd5a7bcb" providerId="ADAL" clId="{BC4CF1D1-6887-9C42-8444-9C50D2816BB6}" dt="2025-03-06T16:48:16.380" v="447" actId="2696"/>
        <pc:sldMkLst>
          <pc:docMk/>
          <pc:sldMk cId="1250576305" sldId="260"/>
        </pc:sldMkLst>
      </pc:sldChg>
      <pc:sldChg chg="add del">
        <pc:chgData name="Kasey Crawford" userId="080e37af-a8a1-4531-9ce0-b496cd5a7bcb" providerId="ADAL" clId="{BC4CF1D1-6887-9C42-8444-9C50D2816BB6}" dt="2025-03-06T16:48:16.380" v="447" actId="2696"/>
        <pc:sldMkLst>
          <pc:docMk/>
          <pc:sldMk cId="1123611920" sldId="261"/>
        </pc:sldMkLst>
      </pc:sldChg>
      <pc:sldChg chg="add del">
        <pc:chgData name="Kasey Crawford" userId="080e37af-a8a1-4531-9ce0-b496cd5a7bcb" providerId="ADAL" clId="{BC4CF1D1-6887-9C42-8444-9C50D2816BB6}" dt="2025-03-06T16:54:38.482" v="496" actId="2696"/>
        <pc:sldMkLst>
          <pc:docMk/>
          <pc:sldMk cId="112996283" sldId="262"/>
        </pc:sldMkLst>
      </pc:sldChg>
      <pc:sldChg chg="add del">
        <pc:chgData name="Kasey Crawford" userId="080e37af-a8a1-4531-9ce0-b496cd5a7bcb" providerId="ADAL" clId="{BC4CF1D1-6887-9C42-8444-9C50D2816BB6}" dt="2025-03-06T16:48:16.380" v="447" actId="2696"/>
        <pc:sldMkLst>
          <pc:docMk/>
          <pc:sldMk cId="430167649" sldId="263"/>
        </pc:sldMkLst>
      </pc:sldChg>
      <pc:sldChg chg="add del">
        <pc:chgData name="Kasey Crawford" userId="080e37af-a8a1-4531-9ce0-b496cd5a7bcb" providerId="ADAL" clId="{BC4CF1D1-6887-9C42-8444-9C50D2816BB6}" dt="2025-03-06T16:55:43.517" v="510" actId="2696"/>
        <pc:sldMkLst>
          <pc:docMk/>
          <pc:sldMk cId="3341156866" sldId="264"/>
        </pc:sldMkLst>
      </pc:sldChg>
      <pc:sldChg chg="add del">
        <pc:chgData name="Kasey Crawford" userId="080e37af-a8a1-4531-9ce0-b496cd5a7bcb" providerId="ADAL" clId="{BC4CF1D1-6887-9C42-8444-9C50D2816BB6}" dt="2025-03-06T16:55:12.378" v="509" actId="2696"/>
        <pc:sldMkLst>
          <pc:docMk/>
          <pc:sldMk cId="696650540" sldId="265"/>
        </pc:sldMkLst>
      </pc:sldChg>
      <pc:sldChg chg="add del">
        <pc:chgData name="Kasey Crawford" userId="080e37af-a8a1-4531-9ce0-b496cd5a7bcb" providerId="ADAL" clId="{BC4CF1D1-6887-9C42-8444-9C50D2816BB6}" dt="2025-03-06T16:55:12.378" v="509" actId="2696"/>
        <pc:sldMkLst>
          <pc:docMk/>
          <pc:sldMk cId="3734892665" sldId="266"/>
        </pc:sldMkLst>
      </pc:sldChg>
      <pc:sldChg chg="add del">
        <pc:chgData name="Kasey Crawford" userId="080e37af-a8a1-4531-9ce0-b496cd5a7bcb" providerId="ADAL" clId="{BC4CF1D1-6887-9C42-8444-9C50D2816BB6}" dt="2025-03-06T16:55:12.378" v="509" actId="2696"/>
        <pc:sldMkLst>
          <pc:docMk/>
          <pc:sldMk cId="4276812467" sldId="267"/>
        </pc:sldMkLst>
      </pc:sldChg>
      <pc:sldChg chg="add del">
        <pc:chgData name="Kasey Crawford" userId="080e37af-a8a1-4531-9ce0-b496cd5a7bcb" providerId="ADAL" clId="{BC4CF1D1-6887-9C42-8444-9C50D2816BB6}" dt="2025-03-06T16:55:12.378" v="509" actId="2696"/>
        <pc:sldMkLst>
          <pc:docMk/>
          <pc:sldMk cId="98972801" sldId="268"/>
        </pc:sldMkLst>
      </pc:sldChg>
      <pc:sldChg chg="modSp add del mod">
        <pc:chgData name="Kasey Crawford" userId="080e37af-a8a1-4531-9ce0-b496cd5a7bcb" providerId="ADAL" clId="{BC4CF1D1-6887-9C42-8444-9C50D2816BB6}" dt="2025-03-06T16:55:12.378" v="509" actId="2696"/>
        <pc:sldMkLst>
          <pc:docMk/>
          <pc:sldMk cId="104830666" sldId="269"/>
        </pc:sldMkLst>
        <pc:spChg chg="mod">
          <ac:chgData name="Kasey Crawford" userId="080e37af-a8a1-4531-9ce0-b496cd5a7bcb" providerId="ADAL" clId="{BC4CF1D1-6887-9C42-8444-9C50D2816BB6}" dt="2025-03-06T16:44:25.516" v="422" actId="27636"/>
          <ac:spMkLst>
            <pc:docMk/>
            <pc:sldMk cId="104830666" sldId="269"/>
            <ac:spMk id="4" creationId="{526C13F5-191A-759B-62FC-F7D53E510AF8}"/>
          </ac:spMkLst>
        </pc:spChg>
        <pc:spChg chg="mod">
          <ac:chgData name="Kasey Crawford" userId="080e37af-a8a1-4531-9ce0-b496cd5a7bcb" providerId="ADAL" clId="{BC4CF1D1-6887-9C42-8444-9C50D2816BB6}" dt="2025-03-06T16:44:25.514" v="421" actId="27636"/>
          <ac:spMkLst>
            <pc:docMk/>
            <pc:sldMk cId="104830666" sldId="269"/>
            <ac:spMk id="6" creationId="{04211DAA-3386-AC9F-B16C-CECD8F2B1706}"/>
          </ac:spMkLst>
        </pc:spChg>
      </pc:sldChg>
      <pc:sldChg chg="new del">
        <pc:chgData name="Kasey Crawford" userId="080e37af-a8a1-4531-9ce0-b496cd5a7bcb" providerId="ADAL" clId="{BC4CF1D1-6887-9C42-8444-9C50D2816BB6}" dt="2025-03-06T16:54:31.381" v="495" actId="2696"/>
        <pc:sldMkLst>
          <pc:docMk/>
          <pc:sldMk cId="4179886564" sldId="270"/>
        </pc:sldMkLst>
      </pc:sldChg>
      <pc:sldChg chg="new del">
        <pc:chgData name="Kasey Crawford" userId="080e37af-a8a1-4531-9ce0-b496cd5a7bcb" providerId="ADAL" clId="{BC4CF1D1-6887-9C42-8444-9C50D2816BB6}" dt="2025-03-06T16:48:08.321" v="445" actId="680"/>
        <pc:sldMkLst>
          <pc:docMk/>
          <pc:sldMk cId="1971746807" sldId="271"/>
        </pc:sldMkLst>
      </pc:sldChg>
      <pc:sldChg chg="new del">
        <pc:chgData name="Kasey Crawford" userId="080e37af-a8a1-4531-9ce0-b496cd5a7bcb" providerId="ADAL" clId="{BC4CF1D1-6887-9C42-8444-9C50D2816BB6}" dt="2025-03-06T16:49:08.314" v="471" actId="680"/>
        <pc:sldMkLst>
          <pc:docMk/>
          <pc:sldMk cId="2155854291" sldId="271"/>
        </pc:sldMkLst>
      </pc:sldChg>
      <pc:sldChg chg="new">
        <pc:chgData name="Kasey Crawford" userId="080e37af-a8a1-4531-9ce0-b496cd5a7bcb" providerId="ADAL" clId="{BC4CF1D1-6887-9C42-8444-9C50D2816BB6}" dt="2025-03-06T16:54:07.664" v="483" actId="680"/>
        <pc:sldMkLst>
          <pc:docMk/>
          <pc:sldMk cId="2620739587" sldId="271"/>
        </pc:sldMkLst>
      </pc:sldChg>
      <pc:sldChg chg="new del">
        <pc:chgData name="Kasey Crawford" userId="080e37af-a8a1-4531-9ce0-b496cd5a7bcb" providerId="ADAL" clId="{BC4CF1D1-6887-9C42-8444-9C50D2816BB6}" dt="2025-03-06T16:49:07.966" v="470" actId="680"/>
        <pc:sldMkLst>
          <pc:docMk/>
          <pc:sldMk cId="151783665" sldId="272"/>
        </pc:sldMkLst>
      </pc:sldChg>
      <pc:sldChg chg="new">
        <pc:chgData name="Kasey Crawford" userId="080e37af-a8a1-4531-9ce0-b496cd5a7bcb" providerId="ADAL" clId="{BC4CF1D1-6887-9C42-8444-9C50D2816BB6}" dt="2025-03-06T16:54:10.086" v="484" actId="680"/>
        <pc:sldMkLst>
          <pc:docMk/>
          <pc:sldMk cId="2413387263" sldId="272"/>
        </pc:sldMkLst>
      </pc:sldChg>
      <pc:sldChg chg="new">
        <pc:chgData name="Kasey Crawford" userId="080e37af-a8a1-4531-9ce0-b496cd5a7bcb" providerId="ADAL" clId="{BC4CF1D1-6887-9C42-8444-9C50D2816BB6}" dt="2025-03-06T16:54:11.281" v="485" actId="680"/>
        <pc:sldMkLst>
          <pc:docMk/>
          <pc:sldMk cId="952253834" sldId="273"/>
        </pc:sldMkLst>
      </pc:sldChg>
      <pc:sldChg chg="new del">
        <pc:chgData name="Kasey Crawford" userId="080e37af-a8a1-4531-9ce0-b496cd5a7bcb" providerId="ADAL" clId="{BC4CF1D1-6887-9C42-8444-9C50D2816BB6}" dt="2025-03-06T16:49:07.614" v="469" actId="680"/>
        <pc:sldMkLst>
          <pc:docMk/>
          <pc:sldMk cId="2382982366" sldId="273"/>
        </pc:sldMkLst>
      </pc:sldChg>
      <pc:sldChg chg="new del">
        <pc:chgData name="Kasey Crawford" userId="080e37af-a8a1-4531-9ce0-b496cd5a7bcb" providerId="ADAL" clId="{BC4CF1D1-6887-9C42-8444-9C50D2816BB6}" dt="2025-03-06T16:49:06.378" v="468" actId="680"/>
        <pc:sldMkLst>
          <pc:docMk/>
          <pc:sldMk cId="867495144" sldId="274"/>
        </pc:sldMkLst>
      </pc:sldChg>
      <pc:sldChg chg="new">
        <pc:chgData name="Kasey Crawford" userId="080e37af-a8a1-4531-9ce0-b496cd5a7bcb" providerId="ADAL" clId="{BC4CF1D1-6887-9C42-8444-9C50D2816BB6}" dt="2025-03-06T16:54:12.647" v="486" actId="680"/>
        <pc:sldMkLst>
          <pc:docMk/>
          <pc:sldMk cId="2306596255" sldId="274"/>
        </pc:sldMkLst>
      </pc:sldChg>
      <pc:sldChg chg="new">
        <pc:chgData name="Kasey Crawford" userId="080e37af-a8a1-4531-9ce0-b496cd5a7bcb" providerId="ADAL" clId="{BC4CF1D1-6887-9C42-8444-9C50D2816BB6}" dt="2025-03-06T16:54:14.174" v="487" actId="680"/>
        <pc:sldMkLst>
          <pc:docMk/>
          <pc:sldMk cId="1716841825" sldId="275"/>
        </pc:sldMkLst>
      </pc:sldChg>
      <pc:sldChg chg="new del">
        <pc:chgData name="Kasey Crawford" userId="080e37af-a8a1-4531-9ce0-b496cd5a7bcb" providerId="ADAL" clId="{BC4CF1D1-6887-9C42-8444-9C50D2816BB6}" dt="2025-03-06T16:49:05.451" v="467" actId="680"/>
        <pc:sldMkLst>
          <pc:docMk/>
          <pc:sldMk cId="2161265166" sldId="275"/>
        </pc:sldMkLst>
      </pc:sldChg>
      <pc:sldChg chg="new">
        <pc:chgData name="Kasey Crawford" userId="080e37af-a8a1-4531-9ce0-b496cd5a7bcb" providerId="ADAL" clId="{BC4CF1D1-6887-9C42-8444-9C50D2816BB6}" dt="2025-03-06T16:54:15.889" v="488" actId="680"/>
        <pc:sldMkLst>
          <pc:docMk/>
          <pc:sldMk cId="3157248817" sldId="276"/>
        </pc:sldMkLst>
      </pc:sldChg>
      <pc:sldChg chg="new del">
        <pc:chgData name="Kasey Crawford" userId="080e37af-a8a1-4531-9ce0-b496cd5a7bcb" providerId="ADAL" clId="{BC4CF1D1-6887-9C42-8444-9C50D2816BB6}" dt="2025-03-06T16:49:05.031" v="466" actId="680"/>
        <pc:sldMkLst>
          <pc:docMk/>
          <pc:sldMk cId="3439052977" sldId="276"/>
        </pc:sldMkLst>
      </pc:sldChg>
      <pc:sldChg chg="new">
        <pc:chgData name="Kasey Crawford" userId="080e37af-a8a1-4531-9ce0-b496cd5a7bcb" providerId="ADAL" clId="{BC4CF1D1-6887-9C42-8444-9C50D2816BB6}" dt="2025-03-06T16:54:17.542" v="489" actId="680"/>
        <pc:sldMkLst>
          <pc:docMk/>
          <pc:sldMk cId="2946510002" sldId="277"/>
        </pc:sldMkLst>
      </pc:sldChg>
      <pc:sldChg chg="new del">
        <pc:chgData name="Kasey Crawford" userId="080e37af-a8a1-4531-9ce0-b496cd5a7bcb" providerId="ADAL" clId="{BC4CF1D1-6887-9C42-8444-9C50D2816BB6}" dt="2025-03-06T16:49:04.615" v="465" actId="680"/>
        <pc:sldMkLst>
          <pc:docMk/>
          <pc:sldMk cId="3980578885" sldId="277"/>
        </pc:sldMkLst>
      </pc:sldChg>
      <pc:sldChg chg="new del">
        <pc:chgData name="Kasey Crawford" userId="080e37af-a8a1-4531-9ce0-b496cd5a7bcb" providerId="ADAL" clId="{BC4CF1D1-6887-9C42-8444-9C50D2816BB6}" dt="2025-03-06T16:49:04.202" v="464" actId="680"/>
        <pc:sldMkLst>
          <pc:docMk/>
          <pc:sldMk cId="1428867808" sldId="278"/>
        </pc:sldMkLst>
      </pc:sldChg>
      <pc:sldChg chg="new">
        <pc:chgData name="Kasey Crawford" userId="080e37af-a8a1-4531-9ce0-b496cd5a7bcb" providerId="ADAL" clId="{BC4CF1D1-6887-9C42-8444-9C50D2816BB6}" dt="2025-03-06T16:54:19.029" v="490" actId="680"/>
        <pc:sldMkLst>
          <pc:docMk/>
          <pc:sldMk cId="3649489712" sldId="278"/>
        </pc:sldMkLst>
      </pc:sldChg>
      <pc:sldChg chg="new">
        <pc:chgData name="Kasey Crawford" userId="080e37af-a8a1-4531-9ce0-b496cd5a7bcb" providerId="ADAL" clId="{BC4CF1D1-6887-9C42-8444-9C50D2816BB6}" dt="2025-03-06T16:54:21.863" v="491" actId="680"/>
        <pc:sldMkLst>
          <pc:docMk/>
          <pc:sldMk cId="193515693" sldId="279"/>
        </pc:sldMkLst>
      </pc:sldChg>
      <pc:sldChg chg="new del">
        <pc:chgData name="Kasey Crawford" userId="080e37af-a8a1-4531-9ce0-b496cd5a7bcb" providerId="ADAL" clId="{BC4CF1D1-6887-9C42-8444-9C50D2816BB6}" dt="2025-03-06T16:49:03.611" v="463" actId="680"/>
        <pc:sldMkLst>
          <pc:docMk/>
          <pc:sldMk cId="2097400632" sldId="279"/>
        </pc:sldMkLst>
      </pc:sldChg>
      <pc:sldChg chg="new">
        <pc:chgData name="Kasey Crawford" userId="080e37af-a8a1-4531-9ce0-b496cd5a7bcb" providerId="ADAL" clId="{BC4CF1D1-6887-9C42-8444-9C50D2816BB6}" dt="2025-03-06T16:54:23.444" v="492" actId="680"/>
        <pc:sldMkLst>
          <pc:docMk/>
          <pc:sldMk cId="2999934025" sldId="280"/>
        </pc:sldMkLst>
      </pc:sldChg>
      <pc:sldChg chg="new del">
        <pc:chgData name="Kasey Crawford" userId="080e37af-a8a1-4531-9ce0-b496cd5a7bcb" providerId="ADAL" clId="{BC4CF1D1-6887-9C42-8444-9C50D2816BB6}" dt="2025-03-06T16:49:03.028" v="462" actId="680"/>
        <pc:sldMkLst>
          <pc:docMk/>
          <pc:sldMk cId="3878391515" sldId="280"/>
        </pc:sldMkLst>
      </pc:sldChg>
      <pc:sldChg chg="new">
        <pc:chgData name="Kasey Crawford" userId="080e37af-a8a1-4531-9ce0-b496cd5a7bcb" providerId="ADAL" clId="{BC4CF1D1-6887-9C42-8444-9C50D2816BB6}" dt="2025-03-06T16:54:25.597" v="493" actId="680"/>
        <pc:sldMkLst>
          <pc:docMk/>
          <pc:sldMk cId="1634583990" sldId="281"/>
        </pc:sldMkLst>
      </pc:sldChg>
      <pc:sldChg chg="new del">
        <pc:chgData name="Kasey Crawford" userId="080e37af-a8a1-4531-9ce0-b496cd5a7bcb" providerId="ADAL" clId="{BC4CF1D1-6887-9C42-8444-9C50D2816BB6}" dt="2025-03-06T16:49:01.100" v="461" actId="680"/>
        <pc:sldMkLst>
          <pc:docMk/>
          <pc:sldMk cId="2510781748" sldId="281"/>
        </pc:sldMkLst>
      </pc:sldChg>
      <pc:sldChg chg="new del">
        <pc:chgData name="Kasey Crawford" userId="080e37af-a8a1-4531-9ce0-b496cd5a7bcb" providerId="ADAL" clId="{BC4CF1D1-6887-9C42-8444-9C50D2816BB6}" dt="2025-03-06T16:49:00.574" v="460" actId="680"/>
        <pc:sldMkLst>
          <pc:docMk/>
          <pc:sldMk cId="593889605" sldId="282"/>
        </pc:sldMkLst>
      </pc:sldChg>
      <pc:sldChg chg="new">
        <pc:chgData name="Kasey Crawford" userId="080e37af-a8a1-4531-9ce0-b496cd5a7bcb" providerId="ADAL" clId="{BC4CF1D1-6887-9C42-8444-9C50D2816BB6}" dt="2025-03-06T16:54:27.167" v="494" actId="680"/>
        <pc:sldMkLst>
          <pc:docMk/>
          <pc:sldMk cId="1438214643" sldId="282"/>
        </pc:sldMkLst>
      </pc:sldChg>
      <pc:sldChg chg="new">
        <pc:chgData name="Kasey Crawford" userId="080e37af-a8a1-4531-9ce0-b496cd5a7bcb" providerId="ADAL" clId="{BC4CF1D1-6887-9C42-8444-9C50D2816BB6}" dt="2025-03-06T16:54:52.073" v="497" actId="680"/>
        <pc:sldMkLst>
          <pc:docMk/>
          <pc:sldMk cId="3225548739" sldId="283"/>
        </pc:sldMkLst>
      </pc:sldChg>
      <pc:sldChg chg="new">
        <pc:chgData name="Kasey Crawford" userId="080e37af-a8a1-4531-9ce0-b496cd5a7bcb" providerId="ADAL" clId="{BC4CF1D1-6887-9C42-8444-9C50D2816BB6}" dt="2025-03-06T16:54:53.533" v="498" actId="680"/>
        <pc:sldMkLst>
          <pc:docMk/>
          <pc:sldMk cId="4148857375" sldId="284"/>
        </pc:sldMkLst>
      </pc:sldChg>
      <pc:sldChg chg="new">
        <pc:chgData name="Kasey Crawford" userId="080e37af-a8a1-4531-9ce0-b496cd5a7bcb" providerId="ADAL" clId="{BC4CF1D1-6887-9C42-8444-9C50D2816BB6}" dt="2025-03-06T16:54:54.784" v="499" actId="680"/>
        <pc:sldMkLst>
          <pc:docMk/>
          <pc:sldMk cId="2511492480" sldId="285"/>
        </pc:sldMkLst>
      </pc:sldChg>
      <pc:sldChg chg="new">
        <pc:chgData name="Kasey Crawford" userId="080e37af-a8a1-4531-9ce0-b496cd5a7bcb" providerId="ADAL" clId="{BC4CF1D1-6887-9C42-8444-9C50D2816BB6}" dt="2025-03-06T16:54:55.964" v="500" actId="680"/>
        <pc:sldMkLst>
          <pc:docMk/>
          <pc:sldMk cId="6066323" sldId="286"/>
        </pc:sldMkLst>
      </pc:sldChg>
      <pc:sldChg chg="new">
        <pc:chgData name="Kasey Crawford" userId="080e37af-a8a1-4531-9ce0-b496cd5a7bcb" providerId="ADAL" clId="{BC4CF1D1-6887-9C42-8444-9C50D2816BB6}" dt="2025-03-06T16:54:57.355" v="501" actId="680"/>
        <pc:sldMkLst>
          <pc:docMk/>
          <pc:sldMk cId="4201099699" sldId="287"/>
        </pc:sldMkLst>
      </pc:sldChg>
      <pc:sldChg chg="new">
        <pc:chgData name="Kasey Crawford" userId="080e37af-a8a1-4531-9ce0-b496cd5a7bcb" providerId="ADAL" clId="{BC4CF1D1-6887-9C42-8444-9C50D2816BB6}" dt="2025-03-06T16:54:59.163" v="502" actId="680"/>
        <pc:sldMkLst>
          <pc:docMk/>
          <pc:sldMk cId="550384273" sldId="288"/>
        </pc:sldMkLst>
      </pc:sldChg>
      <pc:sldChg chg="new">
        <pc:chgData name="Kasey Crawford" userId="080e37af-a8a1-4531-9ce0-b496cd5a7bcb" providerId="ADAL" clId="{BC4CF1D1-6887-9C42-8444-9C50D2816BB6}" dt="2025-03-06T16:55:00.421" v="503" actId="680"/>
        <pc:sldMkLst>
          <pc:docMk/>
          <pc:sldMk cId="159996263" sldId="289"/>
        </pc:sldMkLst>
      </pc:sldChg>
      <pc:sldChg chg="new">
        <pc:chgData name="Kasey Crawford" userId="080e37af-a8a1-4531-9ce0-b496cd5a7bcb" providerId="ADAL" clId="{BC4CF1D1-6887-9C42-8444-9C50D2816BB6}" dt="2025-03-06T16:55:01.671" v="504" actId="680"/>
        <pc:sldMkLst>
          <pc:docMk/>
          <pc:sldMk cId="285951056" sldId="290"/>
        </pc:sldMkLst>
      </pc:sldChg>
      <pc:sldChg chg="new">
        <pc:chgData name="Kasey Crawford" userId="080e37af-a8a1-4531-9ce0-b496cd5a7bcb" providerId="ADAL" clId="{BC4CF1D1-6887-9C42-8444-9C50D2816BB6}" dt="2025-03-06T16:55:03.002" v="505" actId="680"/>
        <pc:sldMkLst>
          <pc:docMk/>
          <pc:sldMk cId="185938118" sldId="291"/>
        </pc:sldMkLst>
      </pc:sldChg>
      <pc:sldChg chg="new">
        <pc:chgData name="Kasey Crawford" userId="080e37af-a8a1-4531-9ce0-b496cd5a7bcb" providerId="ADAL" clId="{BC4CF1D1-6887-9C42-8444-9C50D2816BB6}" dt="2025-03-06T16:55:04.485" v="506" actId="680"/>
        <pc:sldMkLst>
          <pc:docMk/>
          <pc:sldMk cId="2776062546" sldId="292"/>
        </pc:sldMkLst>
      </pc:sldChg>
      <pc:sldChg chg="new">
        <pc:chgData name="Kasey Crawford" userId="080e37af-a8a1-4531-9ce0-b496cd5a7bcb" providerId="ADAL" clId="{BC4CF1D1-6887-9C42-8444-9C50D2816BB6}" dt="2025-03-06T16:55:06.197" v="507" actId="680"/>
        <pc:sldMkLst>
          <pc:docMk/>
          <pc:sldMk cId="4033286883" sldId="293"/>
        </pc:sldMkLst>
      </pc:sldChg>
      <pc:sldChg chg="new">
        <pc:chgData name="Kasey Crawford" userId="080e37af-a8a1-4531-9ce0-b496cd5a7bcb" providerId="ADAL" clId="{BC4CF1D1-6887-9C42-8444-9C50D2816BB6}" dt="2025-03-06T16:55:07.871" v="508" actId="680"/>
        <pc:sldMkLst>
          <pc:docMk/>
          <pc:sldMk cId="2423018509" sldId="294"/>
        </pc:sldMkLst>
      </pc:sldChg>
      <pc:sldMasterChg chg="modSp add del mod addSldLayout delSldLayout modSldLayout sldLayoutOrd">
        <pc:chgData name="Kasey Crawford" userId="080e37af-a8a1-4531-9ce0-b496cd5a7bcb" providerId="ADAL" clId="{BC4CF1D1-6887-9C42-8444-9C50D2816BB6}" dt="2025-03-06T16:47:14.574" v="438" actId="6013"/>
        <pc:sldMasterMkLst>
          <pc:docMk/>
          <pc:sldMasterMk cId="31363615" sldId="2147483648"/>
        </pc:sldMasterMkLst>
        <pc:spChg chg="mod">
          <ac:chgData name="Kasey Crawford" userId="080e37af-a8a1-4531-9ce0-b496cd5a7bcb" providerId="ADAL" clId="{BC4CF1D1-6887-9C42-8444-9C50D2816BB6}" dt="2025-03-06T15:15:11.181" v="86" actId="2711"/>
          <ac:spMkLst>
            <pc:docMk/>
            <pc:sldMasterMk cId="31363615" sldId="2147483648"/>
            <ac:spMk id="2" creationId="{5C1983AA-EB42-65F5-56CF-FE89DA5F6B34}"/>
          </ac:spMkLst>
        </pc:spChg>
        <pc:spChg chg="mod">
          <ac:chgData name="Kasey Crawford" userId="080e37af-a8a1-4531-9ce0-b496cd5a7bcb" providerId="ADAL" clId="{BC4CF1D1-6887-9C42-8444-9C50D2816BB6}" dt="2025-03-06T15:15:26.754" v="89" actId="2711"/>
          <ac:spMkLst>
            <pc:docMk/>
            <pc:sldMasterMk cId="31363615" sldId="2147483648"/>
            <ac:spMk id="3" creationId="{2E259E23-F7EE-1C5F-4D64-6461B5E4516B}"/>
          </ac:spMkLst>
        </pc:sp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2968635896" sldId="2147483656"/>
          </pc:sldLayoutMkLst>
          <pc:spChg chg="mod">
            <ac:chgData name="Kasey Crawford" userId="080e37af-a8a1-4531-9ce0-b496cd5a7bcb" providerId="ADAL" clId="{BC4CF1D1-6887-9C42-8444-9C50D2816BB6}" dt="2025-03-06T16:29:59.926" v="358" actId="1076"/>
            <ac:spMkLst>
              <pc:docMk/>
              <pc:sldMasterMk cId="31363615" sldId="2147483648"/>
              <pc:sldLayoutMk cId="2968635896" sldId="2147483656"/>
              <ac:spMk id="13" creationId="{C148240D-689C-3633-606A-6DEB5A4EE0DA}"/>
            </ac:spMkLst>
          </pc:spChg>
          <pc:picChg chg="add del">
            <ac:chgData name="Kasey Crawford" userId="080e37af-a8a1-4531-9ce0-b496cd5a7bcb" providerId="ADAL" clId="{BC4CF1D1-6887-9C42-8444-9C50D2816BB6}" dt="2025-03-06T16:29:11.443" v="345" actId="478"/>
            <ac:picMkLst>
              <pc:docMk/>
              <pc:sldMasterMk cId="31363615" sldId="2147483648"/>
              <pc:sldLayoutMk cId="2968635896" sldId="2147483656"/>
              <ac:picMk id="16" creationId="{A7619044-FE6C-6B43-A90C-058BE8241ABF}"/>
            </ac:picMkLst>
          </pc:picChg>
          <pc:picChg chg="add mod">
            <ac:chgData name="Kasey Crawford" userId="080e37af-a8a1-4531-9ce0-b496cd5a7bcb" providerId="ADAL" clId="{BC4CF1D1-6887-9C42-8444-9C50D2816BB6}" dt="2025-03-06T16:29:56.555" v="357" actId="1076"/>
            <ac:picMkLst>
              <pc:docMk/>
              <pc:sldMasterMk cId="31363615" sldId="2147483648"/>
              <pc:sldLayoutMk cId="2968635896" sldId="2147483656"/>
              <ac:picMk id="27" creationId="{492598D6-838F-96F4-EDC4-AC6A3CD080B3}"/>
            </ac:picMkLst>
          </pc:picChg>
          <pc:picChg chg="add del mod">
            <ac:chgData name="Kasey Crawford" userId="080e37af-a8a1-4531-9ce0-b496cd5a7bcb" providerId="ADAL" clId="{BC4CF1D1-6887-9C42-8444-9C50D2816BB6}" dt="2025-03-06T16:38:23.003" v="380" actId="478"/>
            <ac:picMkLst>
              <pc:docMk/>
              <pc:sldMasterMk cId="31363615" sldId="2147483648"/>
              <pc:sldLayoutMk cId="2968635896" sldId="2147483656"/>
              <ac:picMk id="28" creationId="{D4928498-8ABE-EB36-EC94-C9DA457117E1}"/>
            </ac:picMkLst>
          </pc:picChg>
          <pc:picChg chg="add mod">
            <ac:chgData name="Kasey Crawford" userId="080e37af-a8a1-4531-9ce0-b496cd5a7bcb" providerId="ADAL" clId="{BC4CF1D1-6887-9C42-8444-9C50D2816BB6}" dt="2025-03-06T16:29:38.946" v="351" actId="14100"/>
            <ac:picMkLst>
              <pc:docMk/>
              <pc:sldMasterMk cId="31363615" sldId="2147483648"/>
              <pc:sldLayoutMk cId="2968635896" sldId="2147483656"/>
              <ac:picMk id="29" creationId="{4C55FAC8-AE10-949E-DCBE-9AEDBBC5AB7B}"/>
            </ac:picMkLst>
          </pc:picChg>
          <pc:picChg chg="add mod">
            <ac:chgData name="Kasey Crawford" userId="080e37af-a8a1-4531-9ce0-b496cd5a7bcb" providerId="ADAL" clId="{BC4CF1D1-6887-9C42-8444-9C50D2816BB6}" dt="2025-03-06T16:38:23.256" v="381"/>
            <ac:picMkLst>
              <pc:docMk/>
              <pc:sldMasterMk cId="31363615" sldId="2147483648"/>
              <pc:sldLayoutMk cId="2968635896" sldId="2147483656"/>
              <ac:picMk id="30" creationId="{BB802532-4A02-E051-1A55-4A5B0D85D864}"/>
            </ac:picMkLst>
          </pc:picChg>
        </pc:sldLayoutChg>
        <pc:sldLayoutChg chg="addSp modSp add del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1451157604" sldId="2147483657"/>
          </pc:sldLayoutMkLst>
          <pc:picChg chg="add mod">
            <ac:chgData name="Kasey Crawford" userId="080e37af-a8a1-4531-9ce0-b496cd5a7bcb" providerId="ADAL" clId="{BC4CF1D1-6887-9C42-8444-9C50D2816BB6}" dt="2025-03-06T15:36:33.120" v="227"/>
            <ac:picMkLst>
              <pc:docMk/>
              <pc:sldMasterMk cId="31363615" sldId="2147483648"/>
              <pc:sldLayoutMk cId="1451157604" sldId="2147483657"/>
              <ac:picMk id="19" creationId="{B5CC7A15-187B-BB0E-5B6E-46A9A9A86C8B}"/>
            </ac:picMkLst>
          </pc:picChg>
        </pc:sldLayoutChg>
        <pc:sldLayoutChg chg="addSp modSp add del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1126570566" sldId="2147483659"/>
          </pc:sldLayoutMkLst>
          <pc:picChg chg="add mod">
            <ac:chgData name="Kasey Crawford" userId="080e37af-a8a1-4531-9ce0-b496cd5a7bcb" providerId="ADAL" clId="{BC4CF1D1-6887-9C42-8444-9C50D2816BB6}" dt="2025-03-06T15:36:32.271" v="226"/>
            <ac:picMkLst>
              <pc:docMk/>
              <pc:sldMasterMk cId="31363615" sldId="2147483648"/>
              <pc:sldLayoutMk cId="1126570566" sldId="2147483659"/>
              <ac:picMk id="19" creationId="{BFF7B4D5-167D-57E5-2A4A-A19C91F75AA7}"/>
            </ac:picMkLst>
          </pc:picChg>
        </pc:sldLayoutChg>
        <pc:sldLayoutChg chg="addSp modSp add del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2640971536" sldId="2147483660"/>
          </pc:sldLayoutMkLst>
          <pc:picChg chg="add mod">
            <ac:chgData name="Kasey Crawford" userId="080e37af-a8a1-4531-9ce0-b496cd5a7bcb" providerId="ADAL" clId="{BC4CF1D1-6887-9C42-8444-9C50D2816BB6}" dt="2025-03-06T15:36:30.696" v="225"/>
            <ac:picMkLst>
              <pc:docMk/>
              <pc:sldMasterMk cId="31363615" sldId="2147483648"/>
              <pc:sldLayoutMk cId="2640971536" sldId="2147483660"/>
              <ac:picMk id="14" creationId="{934903EC-3AE5-7DD4-F0DF-F7AEA4C7BE23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343079615" sldId="2147483661"/>
          </pc:sldLayoutMkLst>
          <pc:spChg chg="del">
            <ac:chgData name="Kasey Crawford" userId="080e37af-a8a1-4531-9ce0-b496cd5a7bcb" providerId="ADAL" clId="{BC4CF1D1-6887-9C42-8444-9C50D2816BB6}" dt="2025-03-06T15:23:21.057" v="95" actId="478"/>
            <ac:spMkLst>
              <pc:docMk/>
              <pc:sldMasterMk cId="31363615" sldId="2147483648"/>
              <pc:sldLayoutMk cId="343079615" sldId="2147483661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23:50.844" v="104" actId="167"/>
            <ac:spMkLst>
              <pc:docMk/>
              <pc:sldMasterMk cId="31363615" sldId="2147483648"/>
              <pc:sldLayoutMk cId="343079615" sldId="2147483661"/>
              <ac:spMk id="13" creationId="{AFA84FDD-98FF-BE98-7DAC-E8B17A0D2AB3}"/>
            </ac:spMkLst>
          </pc:spChg>
          <pc:spChg chg="add mod">
            <ac:chgData name="Kasey Crawford" userId="080e37af-a8a1-4531-9ce0-b496cd5a7bcb" providerId="ADAL" clId="{BC4CF1D1-6887-9C42-8444-9C50D2816BB6}" dt="2025-03-06T15:24:18.658" v="108" actId="14100"/>
            <ac:spMkLst>
              <pc:docMk/>
              <pc:sldMasterMk cId="31363615" sldId="2147483648"/>
              <pc:sldLayoutMk cId="343079615" sldId="2147483661"/>
              <ac:spMk id="14" creationId="{47111763-22E9-07D9-E900-8C8DA762A684}"/>
            </ac:spMkLst>
          </pc:spChg>
          <pc:spChg chg="del">
            <ac:chgData name="Kasey Crawford" userId="080e37af-a8a1-4531-9ce0-b496cd5a7bcb" providerId="ADAL" clId="{BC4CF1D1-6887-9C42-8444-9C50D2816BB6}" dt="2025-03-06T15:23:13.473" v="91" actId="478"/>
            <ac:spMkLst>
              <pc:docMk/>
              <pc:sldMasterMk cId="31363615" sldId="2147483648"/>
              <pc:sldLayoutMk cId="343079615" sldId="2147483661"/>
              <ac:spMk id="15" creationId="{2FBCE9F5-516E-EA44-85F5-1F029AFBE74F}"/>
            </ac:spMkLst>
          </pc:spChg>
          <pc:spChg chg="add mod">
            <ac:chgData name="Kasey Crawford" userId="080e37af-a8a1-4531-9ce0-b496cd5a7bcb" providerId="ADAL" clId="{BC4CF1D1-6887-9C42-8444-9C50D2816BB6}" dt="2025-03-06T15:24:39.064" v="114" actId="171"/>
            <ac:spMkLst>
              <pc:docMk/>
              <pc:sldMasterMk cId="31363615" sldId="2147483648"/>
              <pc:sldLayoutMk cId="343079615" sldId="2147483661"/>
              <ac:spMk id="17" creationId="{25AADF50-AA4E-0E94-4D7B-AC7DBDDAA066}"/>
            </ac:spMkLst>
          </pc:spChg>
          <pc:spChg chg="add mod">
            <ac:chgData name="Kasey Crawford" userId="080e37af-a8a1-4531-9ce0-b496cd5a7bcb" providerId="ADAL" clId="{BC4CF1D1-6887-9C42-8444-9C50D2816BB6}" dt="2025-03-06T15:24:58.416" v="118" actId="170"/>
            <ac:spMkLst>
              <pc:docMk/>
              <pc:sldMasterMk cId="31363615" sldId="2147483648"/>
              <pc:sldLayoutMk cId="343079615" sldId="2147483661"/>
              <ac:spMk id="18" creationId="{1D4B4738-47FF-6C87-2A35-FE723FD96FBB}"/>
            </ac:spMkLst>
          </pc:spChg>
          <pc:spChg chg="del">
            <ac:chgData name="Kasey Crawford" userId="080e37af-a8a1-4531-9ce0-b496cd5a7bcb" providerId="ADAL" clId="{BC4CF1D1-6887-9C42-8444-9C50D2816BB6}" dt="2025-03-06T15:23:15.440" v="92" actId="478"/>
            <ac:spMkLst>
              <pc:docMk/>
              <pc:sldMasterMk cId="31363615" sldId="2147483648"/>
              <pc:sldLayoutMk cId="343079615" sldId="2147483661"/>
              <ac:spMk id="23" creationId="{F9FB101E-4ED9-0F26-A15D-E8956F7B1D85}"/>
            </ac:spMkLst>
          </pc:spChg>
          <pc:spChg chg="del">
            <ac:chgData name="Kasey Crawford" userId="080e37af-a8a1-4531-9ce0-b496cd5a7bcb" providerId="ADAL" clId="{BC4CF1D1-6887-9C42-8444-9C50D2816BB6}" dt="2025-03-06T15:23:17.083" v="93" actId="478"/>
            <ac:spMkLst>
              <pc:docMk/>
              <pc:sldMasterMk cId="31363615" sldId="2147483648"/>
              <pc:sldLayoutMk cId="343079615" sldId="2147483661"/>
              <ac:spMk id="27" creationId="{91D00A9B-748E-8DF7-1057-A40AD192609B}"/>
            </ac:spMkLst>
          </pc:spChg>
          <pc:picChg chg="del">
            <ac:chgData name="Kasey Crawford" userId="080e37af-a8a1-4531-9ce0-b496cd5a7bcb" providerId="ADAL" clId="{BC4CF1D1-6887-9C42-8444-9C50D2816BB6}" dt="2025-03-06T15:23:27.948" v="100" actId="478"/>
            <ac:picMkLst>
              <pc:docMk/>
              <pc:sldMasterMk cId="31363615" sldId="2147483648"/>
              <pc:sldLayoutMk cId="343079615" sldId="2147483661"/>
              <ac:picMk id="2" creationId="{1078B628-836A-12DF-A522-FE731C3EF2B5}"/>
            </ac:picMkLst>
          </pc:picChg>
          <pc:picChg chg="del">
            <ac:chgData name="Kasey Crawford" userId="080e37af-a8a1-4531-9ce0-b496cd5a7bcb" providerId="ADAL" clId="{BC4CF1D1-6887-9C42-8444-9C50D2816BB6}" dt="2025-03-06T15:23:23.359" v="98" actId="478"/>
            <ac:picMkLst>
              <pc:docMk/>
              <pc:sldMasterMk cId="31363615" sldId="2147483648"/>
              <pc:sldLayoutMk cId="343079615" sldId="2147483661"/>
              <ac:picMk id="3" creationId="{ECA2D2EE-5F4E-44E0-44B4-6A302C72723F}"/>
            </ac:picMkLst>
          </pc:picChg>
          <pc:picChg chg="del">
            <ac:chgData name="Kasey Crawford" userId="080e37af-a8a1-4531-9ce0-b496cd5a7bcb" providerId="ADAL" clId="{BC4CF1D1-6887-9C42-8444-9C50D2816BB6}" dt="2025-03-06T15:23:31.222" v="102" actId="478"/>
            <ac:picMkLst>
              <pc:docMk/>
              <pc:sldMasterMk cId="31363615" sldId="2147483648"/>
              <pc:sldLayoutMk cId="343079615" sldId="2147483661"/>
              <ac:picMk id="5" creationId="{2031749A-A331-E9B5-78EA-A0BE595915A9}"/>
            </ac:picMkLst>
          </pc:picChg>
          <pc:picChg chg="del">
            <ac:chgData name="Kasey Crawford" userId="080e37af-a8a1-4531-9ce0-b496cd5a7bcb" providerId="ADAL" clId="{BC4CF1D1-6887-9C42-8444-9C50D2816BB6}" dt="2025-03-06T15:23:22.573" v="97" actId="478"/>
            <ac:picMkLst>
              <pc:docMk/>
              <pc:sldMasterMk cId="31363615" sldId="2147483648"/>
              <pc:sldLayoutMk cId="343079615" sldId="2147483661"/>
              <ac:picMk id="6" creationId="{8BEBC5FE-AB5A-C45C-A7AD-767BEF54B015}"/>
            </ac:picMkLst>
          </pc:picChg>
          <pc:picChg chg="del">
            <ac:chgData name="Kasey Crawford" userId="080e37af-a8a1-4531-9ce0-b496cd5a7bcb" providerId="ADAL" clId="{BC4CF1D1-6887-9C42-8444-9C50D2816BB6}" dt="2025-03-06T15:23:21.987" v="96" actId="478"/>
            <ac:picMkLst>
              <pc:docMk/>
              <pc:sldMasterMk cId="31363615" sldId="2147483648"/>
              <pc:sldLayoutMk cId="343079615" sldId="2147483661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5:23:50.844" v="104" actId="167"/>
            <ac:picMkLst>
              <pc:docMk/>
              <pc:sldMasterMk cId="31363615" sldId="2147483648"/>
              <pc:sldLayoutMk cId="343079615" sldId="2147483661"/>
              <ac:picMk id="8" creationId="{A1475A42-EA5F-4859-FDA2-11448D5AB97E}"/>
            </ac:picMkLst>
          </pc:picChg>
          <pc:picChg chg="del">
            <ac:chgData name="Kasey Crawford" userId="080e37af-a8a1-4531-9ce0-b496cd5a7bcb" providerId="ADAL" clId="{BC4CF1D1-6887-9C42-8444-9C50D2816BB6}" dt="2025-03-06T15:23:19.417" v="94" actId="478"/>
            <ac:picMkLst>
              <pc:docMk/>
              <pc:sldMasterMk cId="31363615" sldId="2147483648"/>
              <pc:sldLayoutMk cId="343079615" sldId="2147483661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23:50.844" v="104" actId="167"/>
            <ac:picMkLst>
              <pc:docMk/>
              <pc:sldMasterMk cId="31363615" sldId="2147483648"/>
              <pc:sldLayoutMk cId="343079615" sldId="2147483661"/>
              <ac:picMk id="12" creationId="{AE680623-0F86-7F2C-5455-1AF1C915BEFD}"/>
            </ac:picMkLst>
          </pc:picChg>
          <pc:picChg chg="add mod">
            <ac:chgData name="Kasey Crawford" userId="080e37af-a8a1-4531-9ce0-b496cd5a7bcb" providerId="ADAL" clId="{BC4CF1D1-6887-9C42-8444-9C50D2816BB6}" dt="2025-03-06T15:36:26.863" v="223"/>
            <ac:picMkLst>
              <pc:docMk/>
              <pc:sldMasterMk cId="31363615" sldId="2147483648"/>
              <pc:sldLayoutMk cId="343079615" sldId="2147483661"/>
              <ac:picMk id="19" creationId="{45A71E11-87FE-4E6D-353D-3CF2C28B6114}"/>
            </ac:picMkLst>
          </pc:picChg>
          <pc:picChg chg="del">
            <ac:chgData name="Kasey Crawford" userId="080e37af-a8a1-4531-9ce0-b496cd5a7bcb" providerId="ADAL" clId="{BC4CF1D1-6887-9C42-8444-9C50D2816BB6}" dt="2025-03-06T15:23:29.218" v="101" actId="478"/>
            <ac:picMkLst>
              <pc:docMk/>
              <pc:sldMasterMk cId="31363615" sldId="2147483648"/>
              <pc:sldLayoutMk cId="343079615" sldId="2147483661"/>
              <ac:picMk id="21" creationId="{3C135B2D-CFA7-1402-66A6-4A3D5DFA2552}"/>
            </ac:picMkLst>
          </pc:picChg>
          <pc:picChg chg="del">
            <ac:chgData name="Kasey Crawford" userId="080e37af-a8a1-4531-9ce0-b496cd5a7bcb" providerId="ADAL" clId="{BC4CF1D1-6887-9C42-8444-9C50D2816BB6}" dt="2025-03-06T15:23:26.914" v="99" actId="478"/>
            <ac:picMkLst>
              <pc:docMk/>
              <pc:sldMasterMk cId="31363615" sldId="2147483648"/>
              <pc:sldLayoutMk cId="343079615" sldId="2147483661"/>
              <ac:picMk id="25" creationId="{1EBD54A2-061C-F979-3B18-B470EECD6BF0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1333779846" sldId="2147483662"/>
          </pc:sldLayoutMkLst>
          <pc:picChg chg="add del mod">
            <ac:chgData name="Kasey Crawford" userId="080e37af-a8a1-4531-9ce0-b496cd5a7bcb" providerId="ADAL" clId="{BC4CF1D1-6887-9C42-8444-9C50D2816BB6}" dt="2025-03-06T16:38:21.483" v="379" actId="478"/>
            <ac:picMkLst>
              <pc:docMk/>
              <pc:sldMasterMk cId="31363615" sldId="2147483648"/>
              <pc:sldLayoutMk cId="1333779846" sldId="2147483662"/>
              <ac:picMk id="8" creationId="{72B077E5-0B6B-C4EB-C54A-A0EE53421E3E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3438186785" sldId="2147483663"/>
          </pc:sldLayoutMkLst>
          <pc:spChg chg="del">
            <ac:chgData name="Kasey Crawford" userId="080e37af-a8a1-4531-9ce0-b496cd5a7bcb" providerId="ADAL" clId="{BC4CF1D1-6887-9C42-8444-9C50D2816BB6}" dt="2025-03-06T15:01:38.788" v="8" actId="478"/>
            <ac:spMkLst>
              <pc:docMk/>
              <pc:sldMasterMk cId="31363615" sldId="2147483648"/>
              <pc:sldLayoutMk cId="3438186785" sldId="2147483663"/>
              <ac:spMk id="4" creationId="{DD855AF1-7879-451D-EC90-2246A786A699}"/>
            </ac:spMkLst>
          </pc:spChg>
          <pc:spChg chg="add mod">
            <ac:chgData name="Kasey Crawford" userId="080e37af-a8a1-4531-9ce0-b496cd5a7bcb" providerId="ADAL" clId="{BC4CF1D1-6887-9C42-8444-9C50D2816BB6}" dt="2025-03-06T15:01:52.665" v="9"/>
            <ac:spMkLst>
              <pc:docMk/>
              <pc:sldMasterMk cId="31363615" sldId="2147483648"/>
              <pc:sldLayoutMk cId="3438186785" sldId="2147483663"/>
              <ac:spMk id="8" creationId="{772C016A-6F5E-2AE8-C3E1-6EDABF073B45}"/>
            </ac:spMkLst>
          </pc:spChg>
          <pc:spChg chg="del">
            <ac:chgData name="Kasey Crawford" userId="080e37af-a8a1-4531-9ce0-b496cd5a7bcb" providerId="ADAL" clId="{BC4CF1D1-6887-9C42-8444-9C50D2816BB6}" dt="2025-03-06T15:01:36.856" v="5" actId="478"/>
            <ac:spMkLst>
              <pc:docMk/>
              <pc:sldMasterMk cId="31363615" sldId="2147483648"/>
              <pc:sldLayoutMk cId="3438186785" sldId="2147483663"/>
              <ac:spMk id="9" creationId="{050E9D24-4B41-AF4A-77C0-0AA12542E016}"/>
            </ac:spMkLst>
          </pc:spChg>
          <pc:spChg chg="del">
            <ac:chgData name="Kasey Crawford" userId="080e37af-a8a1-4531-9ce0-b496cd5a7bcb" providerId="ADAL" clId="{BC4CF1D1-6887-9C42-8444-9C50D2816BB6}" dt="2025-03-06T15:01:34.757" v="2" actId="478"/>
            <ac:spMkLst>
              <pc:docMk/>
              <pc:sldMasterMk cId="31363615" sldId="2147483648"/>
              <pc:sldLayoutMk cId="3438186785" sldId="2147483663"/>
              <ac:spMk id="12" creationId="{0F0E1BD8-6136-8BEF-E1C8-672335A44D7F}"/>
            </ac:spMkLst>
          </pc:spChg>
          <pc:spChg chg="del">
            <ac:chgData name="Kasey Crawford" userId="080e37af-a8a1-4531-9ce0-b496cd5a7bcb" providerId="ADAL" clId="{BC4CF1D1-6887-9C42-8444-9C50D2816BB6}" dt="2025-03-06T15:01:37.911" v="7" actId="478"/>
            <ac:spMkLst>
              <pc:docMk/>
              <pc:sldMasterMk cId="31363615" sldId="2147483648"/>
              <pc:sldLayoutMk cId="3438186785" sldId="2147483663"/>
              <ac:spMk id="13" creationId="{1A38BD89-AF7D-53C3-EAEA-A0D7B7BCB6B6}"/>
            </ac:spMkLst>
          </pc:spChg>
          <pc:spChg chg="add mod">
            <ac:chgData name="Kasey Crawford" userId="080e37af-a8a1-4531-9ce0-b496cd5a7bcb" providerId="ADAL" clId="{BC4CF1D1-6887-9C42-8444-9C50D2816BB6}" dt="2025-03-06T15:02:29.002" v="15" actId="14100"/>
            <ac:spMkLst>
              <pc:docMk/>
              <pc:sldMasterMk cId="31363615" sldId="2147483648"/>
              <pc:sldLayoutMk cId="3438186785" sldId="2147483663"/>
              <ac:spMk id="14" creationId="{8D486C71-4DD0-2181-9D1C-60F3994A74A2}"/>
            </ac:spMkLst>
          </pc:spChg>
          <pc:spChg chg="add mod">
            <ac:chgData name="Kasey Crawford" userId="080e37af-a8a1-4531-9ce0-b496cd5a7bcb" providerId="ADAL" clId="{BC4CF1D1-6887-9C42-8444-9C50D2816BB6}" dt="2025-03-06T15:02:29.002" v="15" actId="14100"/>
            <ac:spMkLst>
              <pc:docMk/>
              <pc:sldMasterMk cId="31363615" sldId="2147483648"/>
              <pc:sldLayoutMk cId="3438186785" sldId="2147483663"/>
              <ac:spMk id="15" creationId="{B52A438B-8639-BB10-CD57-4F8741330FCE}"/>
            </ac:spMkLst>
          </pc:spChg>
          <pc:spChg chg="add mod">
            <ac:chgData name="Kasey Crawford" userId="080e37af-a8a1-4531-9ce0-b496cd5a7bcb" providerId="ADAL" clId="{BC4CF1D1-6887-9C42-8444-9C50D2816BB6}" dt="2025-03-06T15:02:32.852" v="16" actId="14100"/>
            <ac:spMkLst>
              <pc:docMk/>
              <pc:sldMasterMk cId="31363615" sldId="2147483648"/>
              <pc:sldLayoutMk cId="3438186785" sldId="2147483663"/>
              <ac:spMk id="16" creationId="{98E91CB9-4B30-8ECE-85FA-0D8D3257E15E}"/>
            </ac:spMkLst>
          </pc:spChg>
          <pc:spChg chg="add mod">
            <ac:chgData name="Kasey Crawford" userId="080e37af-a8a1-4531-9ce0-b496cd5a7bcb" providerId="ADAL" clId="{BC4CF1D1-6887-9C42-8444-9C50D2816BB6}" dt="2025-03-06T15:02:32.852" v="16" actId="14100"/>
            <ac:spMkLst>
              <pc:docMk/>
              <pc:sldMasterMk cId="31363615" sldId="2147483648"/>
              <pc:sldLayoutMk cId="3438186785" sldId="2147483663"/>
              <ac:spMk id="17" creationId="{BEBBF7B0-EF15-BE0F-BB5A-FD204468D741}"/>
            </ac:spMkLst>
          </pc:spChg>
          <pc:spChg chg="add mod">
            <ac:chgData name="Kasey Crawford" userId="080e37af-a8a1-4531-9ce0-b496cd5a7bcb" providerId="ADAL" clId="{BC4CF1D1-6887-9C42-8444-9C50D2816BB6}" dt="2025-03-06T15:02:40.911" v="17"/>
            <ac:spMkLst>
              <pc:docMk/>
              <pc:sldMasterMk cId="31363615" sldId="2147483648"/>
              <pc:sldLayoutMk cId="3438186785" sldId="2147483663"/>
              <ac:spMk id="18" creationId="{AC9F0816-3FC5-DD9E-CFD9-3337A68EB01E}"/>
            </ac:spMkLst>
          </pc:spChg>
          <pc:picChg chg="del">
            <ac:chgData name="Kasey Crawford" userId="080e37af-a8a1-4531-9ce0-b496cd5a7bcb" providerId="ADAL" clId="{BC4CF1D1-6887-9C42-8444-9C50D2816BB6}" dt="2025-03-06T15:01:37.332" v="6" actId="478"/>
            <ac:picMkLst>
              <pc:docMk/>
              <pc:sldMasterMk cId="31363615" sldId="2147483648"/>
              <pc:sldLayoutMk cId="3438186785" sldId="2147483663"/>
              <ac:picMk id="2" creationId="{2E420866-E640-69F5-FB6E-8ECB22856A6A}"/>
            </ac:picMkLst>
          </pc:picChg>
          <pc:picChg chg="add mod">
            <ac:chgData name="Kasey Crawford" userId="080e37af-a8a1-4531-9ce0-b496cd5a7bcb" providerId="ADAL" clId="{BC4CF1D1-6887-9C42-8444-9C50D2816BB6}" dt="2025-03-06T15:01:52.665" v="9"/>
            <ac:picMkLst>
              <pc:docMk/>
              <pc:sldMasterMk cId="31363615" sldId="2147483648"/>
              <pc:sldLayoutMk cId="3438186785" sldId="2147483663"/>
              <ac:picMk id="3" creationId="{B6047579-BAB4-06EE-B6BC-61582DE07E9B}"/>
            </ac:picMkLst>
          </pc:picChg>
          <pc:picChg chg="add mod">
            <ac:chgData name="Kasey Crawford" userId="080e37af-a8a1-4531-9ce0-b496cd5a7bcb" providerId="ADAL" clId="{BC4CF1D1-6887-9C42-8444-9C50D2816BB6}" dt="2025-03-06T15:01:52.665" v="9"/>
            <ac:picMkLst>
              <pc:docMk/>
              <pc:sldMasterMk cId="31363615" sldId="2147483648"/>
              <pc:sldLayoutMk cId="3438186785" sldId="2147483663"/>
              <ac:picMk id="5" creationId="{35B7C576-5643-58B1-50CC-45E6CF712840}"/>
            </ac:picMkLst>
          </pc:picChg>
          <pc:picChg chg="del">
            <ac:chgData name="Kasey Crawford" userId="080e37af-a8a1-4531-9ce0-b496cd5a7bcb" providerId="ADAL" clId="{BC4CF1D1-6887-9C42-8444-9C50D2816BB6}" dt="2025-03-06T15:01:33.619" v="0" actId="478"/>
            <ac:picMkLst>
              <pc:docMk/>
              <pc:sldMasterMk cId="31363615" sldId="2147483648"/>
              <pc:sldLayoutMk cId="3438186785" sldId="2147483663"/>
              <ac:picMk id="6" creationId="{8BEBC5FE-AB5A-C45C-A7AD-767BEF54B015}"/>
            </ac:picMkLst>
          </pc:picChg>
          <pc:picChg chg="del">
            <ac:chgData name="Kasey Crawford" userId="080e37af-a8a1-4531-9ce0-b496cd5a7bcb" providerId="ADAL" clId="{BC4CF1D1-6887-9C42-8444-9C50D2816BB6}" dt="2025-03-06T15:01:35.458" v="3" actId="478"/>
            <ac:picMkLst>
              <pc:docMk/>
              <pc:sldMasterMk cId="31363615" sldId="2147483648"/>
              <pc:sldLayoutMk cId="3438186785" sldId="2147483663"/>
              <ac:picMk id="7" creationId="{85080FFB-3636-24FA-77A7-27EEC876B0E1}"/>
            </ac:picMkLst>
          </pc:picChg>
          <pc:picChg chg="del">
            <ac:chgData name="Kasey Crawford" userId="080e37af-a8a1-4531-9ce0-b496cd5a7bcb" providerId="ADAL" clId="{BC4CF1D1-6887-9C42-8444-9C50D2816BB6}" dt="2025-03-06T15:01:33.982" v="1" actId="478"/>
            <ac:picMkLst>
              <pc:docMk/>
              <pc:sldMasterMk cId="31363615" sldId="2147483648"/>
              <pc:sldLayoutMk cId="3438186785" sldId="2147483663"/>
              <ac:picMk id="10" creationId="{0CC47967-AEEA-95DF-2A59-F27A54FB9540}"/>
            </ac:picMkLst>
          </pc:picChg>
          <pc:picChg chg="del">
            <ac:chgData name="Kasey Crawford" userId="080e37af-a8a1-4531-9ce0-b496cd5a7bcb" providerId="ADAL" clId="{BC4CF1D1-6887-9C42-8444-9C50D2816BB6}" dt="2025-03-06T15:01:35.925" v="4" actId="478"/>
            <ac:picMkLst>
              <pc:docMk/>
              <pc:sldMasterMk cId="31363615" sldId="2147483648"/>
              <pc:sldLayoutMk cId="3438186785" sldId="2147483663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6:28.664" v="224"/>
            <ac:picMkLst>
              <pc:docMk/>
              <pc:sldMasterMk cId="31363615" sldId="2147483648"/>
              <pc:sldLayoutMk cId="3438186785" sldId="2147483663"/>
              <ac:picMk id="19" creationId="{657B2C69-3F1E-993A-709C-8FB90C066122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3263882911" sldId="2147483664"/>
          </pc:sldLayoutMkLst>
          <pc:spChg chg="del">
            <ac:chgData name="Kasey Crawford" userId="080e37af-a8a1-4531-9ce0-b496cd5a7bcb" providerId="ADAL" clId="{BC4CF1D1-6887-9C42-8444-9C50D2816BB6}" dt="2025-03-06T15:13:03.369" v="66" actId="478"/>
            <ac:spMkLst>
              <pc:docMk/>
              <pc:sldMasterMk cId="31363615" sldId="2147483648"/>
              <pc:sldLayoutMk cId="3263882911" sldId="2147483664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13:07.880" v="68" actId="167"/>
            <ac:spMkLst>
              <pc:docMk/>
              <pc:sldMasterMk cId="31363615" sldId="2147483648"/>
              <pc:sldLayoutMk cId="3263882911" sldId="2147483664"/>
              <ac:spMk id="10" creationId="{F679C971-5A00-FFF3-BC80-F25A116469B3}"/>
            </ac:spMkLst>
          </pc:spChg>
          <pc:picChg chg="del">
            <ac:chgData name="Kasey Crawford" userId="080e37af-a8a1-4531-9ce0-b496cd5a7bcb" providerId="ADAL" clId="{BC4CF1D1-6887-9C42-8444-9C50D2816BB6}" dt="2025-03-06T15:13:09.694" v="69" actId="478"/>
            <ac:picMkLst>
              <pc:docMk/>
              <pc:sldMasterMk cId="31363615" sldId="2147483648"/>
              <pc:sldLayoutMk cId="3263882911" sldId="2147483664"/>
              <ac:picMk id="2" creationId="{1078B628-836A-12DF-A522-FE731C3EF2B5}"/>
            </ac:picMkLst>
          </pc:picChg>
          <pc:picChg chg="del">
            <ac:chgData name="Kasey Crawford" userId="080e37af-a8a1-4531-9ce0-b496cd5a7bcb" providerId="ADAL" clId="{BC4CF1D1-6887-9C42-8444-9C50D2816BB6}" dt="2025-03-06T15:13:01.288" v="64" actId="478"/>
            <ac:picMkLst>
              <pc:docMk/>
              <pc:sldMasterMk cId="31363615" sldId="2147483648"/>
              <pc:sldLayoutMk cId="3263882911" sldId="2147483664"/>
              <ac:picMk id="3" creationId="{ECA2D2EE-5F4E-44E0-44B4-6A302C72723F}"/>
            </ac:picMkLst>
          </pc:picChg>
          <pc:picChg chg="add mod">
            <ac:chgData name="Kasey Crawford" userId="080e37af-a8a1-4531-9ce0-b496cd5a7bcb" providerId="ADAL" clId="{BC4CF1D1-6887-9C42-8444-9C50D2816BB6}" dt="2025-03-06T15:13:07.880" v="68" actId="167"/>
            <ac:picMkLst>
              <pc:docMk/>
              <pc:sldMasterMk cId="31363615" sldId="2147483648"/>
              <pc:sldLayoutMk cId="3263882911" sldId="2147483664"/>
              <ac:picMk id="5" creationId="{9C86C070-CD4F-B968-0897-78424CB21F9D}"/>
            </ac:picMkLst>
          </pc:picChg>
          <pc:picChg chg="del">
            <ac:chgData name="Kasey Crawford" userId="080e37af-a8a1-4531-9ce0-b496cd5a7bcb" providerId="ADAL" clId="{BC4CF1D1-6887-9C42-8444-9C50D2816BB6}" dt="2025-03-06T15:13:00.536" v="63" actId="478"/>
            <ac:picMkLst>
              <pc:docMk/>
              <pc:sldMasterMk cId="31363615" sldId="2147483648"/>
              <pc:sldLayoutMk cId="3263882911" sldId="2147483664"/>
              <ac:picMk id="6" creationId="{8BEBC5FE-AB5A-C45C-A7AD-767BEF54B015}"/>
            </ac:picMkLst>
          </pc:picChg>
          <pc:picChg chg="del">
            <ac:chgData name="Kasey Crawford" userId="080e37af-a8a1-4531-9ce0-b496cd5a7bcb" providerId="ADAL" clId="{BC4CF1D1-6887-9C42-8444-9C50D2816BB6}" dt="2025-03-06T15:13:02.186" v="65" actId="478"/>
            <ac:picMkLst>
              <pc:docMk/>
              <pc:sldMasterMk cId="31363615" sldId="2147483648"/>
              <pc:sldLayoutMk cId="3263882911" sldId="2147483664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5:13:07.880" v="68" actId="167"/>
            <ac:picMkLst>
              <pc:docMk/>
              <pc:sldMasterMk cId="31363615" sldId="2147483648"/>
              <pc:sldLayoutMk cId="3263882911" sldId="2147483664"/>
              <ac:picMk id="8" creationId="{40057D42-3421-B88A-B289-759F88395144}"/>
            </ac:picMkLst>
          </pc:picChg>
          <pc:picChg chg="del">
            <ac:chgData name="Kasey Crawford" userId="080e37af-a8a1-4531-9ce0-b496cd5a7bcb" providerId="ADAL" clId="{BC4CF1D1-6887-9C42-8444-9C50D2816BB6}" dt="2025-03-06T15:12:59.837" v="62" actId="478"/>
            <ac:picMkLst>
              <pc:docMk/>
              <pc:sldMasterMk cId="31363615" sldId="2147483648"/>
              <pc:sldLayoutMk cId="3263882911" sldId="2147483664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6:08.823" v="219"/>
            <ac:picMkLst>
              <pc:docMk/>
              <pc:sldMasterMk cId="31363615" sldId="2147483648"/>
              <pc:sldLayoutMk cId="3263882911" sldId="2147483664"/>
              <ac:picMk id="12" creationId="{035E45DC-D735-C45F-A3AB-8B07E237DC59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3742651614" sldId="2147483665"/>
          </pc:sldLayoutMkLst>
          <pc:spChg chg="mod">
            <ac:chgData name="Kasey Crawford" userId="080e37af-a8a1-4531-9ce0-b496cd5a7bcb" providerId="ADAL" clId="{BC4CF1D1-6887-9C42-8444-9C50D2816BB6}" dt="2025-03-06T15:12:31.183" v="53" actId="14100"/>
            <ac:spMkLst>
              <pc:docMk/>
              <pc:sldMasterMk cId="31363615" sldId="2147483648"/>
              <pc:sldLayoutMk cId="3742651614" sldId="2147483665"/>
              <ac:spMk id="2" creationId="{E43BACEC-699C-551E-3B83-2BA4DCD791DE}"/>
            </ac:spMkLst>
          </pc:spChg>
          <pc:spChg chg="del">
            <ac:chgData name="Kasey Crawford" userId="080e37af-a8a1-4531-9ce0-b496cd5a7bcb" providerId="ADAL" clId="{BC4CF1D1-6887-9C42-8444-9C50D2816BB6}" dt="2025-03-06T15:10:00.489" v="22" actId="478"/>
            <ac:spMkLst>
              <pc:docMk/>
              <pc:sldMasterMk cId="31363615" sldId="2147483648"/>
              <pc:sldLayoutMk cId="3742651614" sldId="2147483665"/>
              <ac:spMk id="4" creationId="{DD855AF1-7879-451D-EC90-2246A786A699}"/>
            </ac:spMkLst>
          </pc:spChg>
          <pc:spChg chg="add mod">
            <ac:chgData name="Kasey Crawford" userId="080e37af-a8a1-4531-9ce0-b496cd5a7bcb" providerId="ADAL" clId="{BC4CF1D1-6887-9C42-8444-9C50D2816BB6}" dt="2025-03-06T15:10:06.741" v="25" actId="167"/>
            <ac:spMkLst>
              <pc:docMk/>
              <pc:sldMasterMk cId="31363615" sldId="2147483648"/>
              <pc:sldLayoutMk cId="3742651614" sldId="2147483665"/>
              <ac:spMk id="8" creationId="{2C63A1FB-389A-933B-2251-EE3AE275E302}"/>
            </ac:spMkLst>
          </pc:spChg>
          <pc:spChg chg="del">
            <ac:chgData name="Kasey Crawford" userId="080e37af-a8a1-4531-9ce0-b496cd5a7bcb" providerId="ADAL" clId="{BC4CF1D1-6887-9C42-8444-9C50D2816BB6}" dt="2025-03-06T15:09:55.847" v="18" actId="478"/>
            <ac:spMkLst>
              <pc:docMk/>
              <pc:sldMasterMk cId="31363615" sldId="2147483648"/>
              <pc:sldLayoutMk cId="3742651614" sldId="2147483665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10:06.741" v="25" actId="167"/>
            <ac:spMkLst>
              <pc:docMk/>
              <pc:sldMasterMk cId="31363615" sldId="2147483648"/>
              <pc:sldLayoutMk cId="3742651614" sldId="2147483665"/>
              <ac:spMk id="10" creationId="{6DEE95EB-5D20-A930-E69B-DF097E01A5EA}"/>
            </ac:spMkLst>
          </pc:spChg>
          <pc:spChg chg="mod">
            <ac:chgData name="Kasey Crawford" userId="080e37af-a8a1-4531-9ce0-b496cd5a7bcb" providerId="ADAL" clId="{BC4CF1D1-6887-9C42-8444-9C50D2816BB6}" dt="2025-03-06T15:12:31.865" v="54" actId="14100"/>
            <ac:spMkLst>
              <pc:docMk/>
              <pc:sldMasterMk cId="31363615" sldId="2147483648"/>
              <pc:sldLayoutMk cId="3742651614" sldId="2147483665"/>
              <ac:spMk id="15" creationId="{A65F381E-2E01-5BAC-25CD-8A1732C9145D}"/>
            </ac:spMkLst>
          </pc:spChg>
          <pc:picChg chg="add mod">
            <ac:chgData name="Kasey Crawford" userId="080e37af-a8a1-4531-9ce0-b496cd5a7bcb" providerId="ADAL" clId="{BC4CF1D1-6887-9C42-8444-9C50D2816BB6}" dt="2025-03-06T15:12:18.196" v="49" actId="14100"/>
            <ac:picMkLst>
              <pc:docMk/>
              <pc:sldMasterMk cId="31363615" sldId="2147483648"/>
              <pc:sldLayoutMk cId="3742651614" sldId="2147483665"/>
              <ac:picMk id="3" creationId="{0A039DE3-585F-CA3F-3F5C-8910AF73A6EC}"/>
            </ac:picMkLst>
          </pc:picChg>
          <pc:picChg chg="add mod">
            <ac:chgData name="Kasey Crawford" userId="080e37af-a8a1-4531-9ce0-b496cd5a7bcb" providerId="ADAL" clId="{BC4CF1D1-6887-9C42-8444-9C50D2816BB6}" dt="2025-03-06T15:10:06.741" v="25" actId="167"/>
            <ac:picMkLst>
              <pc:docMk/>
              <pc:sldMasterMk cId="31363615" sldId="2147483648"/>
              <pc:sldLayoutMk cId="3742651614" sldId="2147483665"/>
              <ac:picMk id="5" creationId="{2C863940-7343-BD6D-84BB-5A524786BDF1}"/>
            </ac:picMkLst>
          </pc:picChg>
          <pc:picChg chg="del">
            <ac:chgData name="Kasey Crawford" userId="080e37af-a8a1-4531-9ce0-b496cd5a7bcb" providerId="ADAL" clId="{BC4CF1D1-6887-9C42-8444-9C50D2816BB6}" dt="2025-03-06T15:09:57.056" v="20" actId="478"/>
            <ac:picMkLst>
              <pc:docMk/>
              <pc:sldMasterMk cId="31363615" sldId="2147483648"/>
              <pc:sldLayoutMk cId="3742651614" sldId="2147483665"/>
              <ac:picMk id="6" creationId="{8BEBC5FE-AB5A-C45C-A7AD-767BEF54B015}"/>
            </ac:picMkLst>
          </pc:picChg>
          <pc:picChg chg="del">
            <ac:chgData name="Kasey Crawford" userId="080e37af-a8a1-4531-9ce0-b496cd5a7bcb" providerId="ADAL" clId="{BC4CF1D1-6887-9C42-8444-9C50D2816BB6}" dt="2025-03-06T15:10:01.488" v="23" actId="478"/>
            <ac:picMkLst>
              <pc:docMk/>
              <pc:sldMasterMk cId="31363615" sldId="2147483648"/>
              <pc:sldLayoutMk cId="3742651614" sldId="2147483665"/>
              <ac:picMk id="7" creationId="{85080FFB-3636-24FA-77A7-27EEC876B0E1}"/>
            </ac:picMkLst>
          </pc:picChg>
          <pc:picChg chg="del">
            <ac:chgData name="Kasey Crawford" userId="080e37af-a8a1-4531-9ce0-b496cd5a7bcb" providerId="ADAL" clId="{BC4CF1D1-6887-9C42-8444-9C50D2816BB6}" dt="2025-03-06T15:09:56.455" v="19" actId="478"/>
            <ac:picMkLst>
              <pc:docMk/>
              <pc:sldMasterMk cId="31363615" sldId="2147483648"/>
              <pc:sldLayoutMk cId="3742651614" sldId="2147483665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6:17.606" v="221"/>
            <ac:picMkLst>
              <pc:docMk/>
              <pc:sldMasterMk cId="31363615" sldId="2147483648"/>
              <pc:sldLayoutMk cId="3742651614" sldId="2147483665"/>
              <ac:picMk id="12" creationId="{7DCE1896-01C9-8EAE-8172-2928E9016EE8}"/>
            </ac:picMkLst>
          </pc:picChg>
          <pc:picChg chg="del">
            <ac:chgData name="Kasey Crawford" userId="080e37af-a8a1-4531-9ce0-b496cd5a7bcb" providerId="ADAL" clId="{BC4CF1D1-6887-9C42-8444-9C50D2816BB6}" dt="2025-03-06T15:09:59.175" v="21" actId="478"/>
            <ac:picMkLst>
              <pc:docMk/>
              <pc:sldMasterMk cId="31363615" sldId="2147483648"/>
              <pc:sldLayoutMk cId="3742651614" sldId="2147483665"/>
              <ac:picMk id="16" creationId="{B9EA6966-0F64-6C46-2B6E-B379894263F8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3509365395" sldId="2147483666"/>
          </pc:sldLayoutMkLst>
          <pc:spChg chg="del">
            <ac:chgData name="Kasey Crawford" userId="080e37af-a8a1-4531-9ce0-b496cd5a7bcb" providerId="ADAL" clId="{BC4CF1D1-6887-9C42-8444-9C50D2816BB6}" dt="2025-03-06T15:12:42.070" v="58" actId="478"/>
            <ac:spMkLst>
              <pc:docMk/>
              <pc:sldMasterMk cId="31363615" sldId="2147483648"/>
              <pc:sldLayoutMk cId="3509365395" sldId="2147483666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12:53.851" v="61" actId="167"/>
            <ac:spMkLst>
              <pc:docMk/>
              <pc:sldMasterMk cId="31363615" sldId="2147483648"/>
              <pc:sldLayoutMk cId="3509365395" sldId="2147483666"/>
              <ac:spMk id="10" creationId="{F9FBE2BA-A61F-9A25-6DA9-A4ECA905EF9D}"/>
            </ac:spMkLst>
          </pc:spChg>
          <pc:picChg chg="add mod">
            <ac:chgData name="Kasey Crawford" userId="080e37af-a8a1-4531-9ce0-b496cd5a7bcb" providerId="ADAL" clId="{BC4CF1D1-6887-9C42-8444-9C50D2816BB6}" dt="2025-03-06T15:12:53.851" v="61" actId="167"/>
            <ac:picMkLst>
              <pc:docMk/>
              <pc:sldMasterMk cId="31363615" sldId="2147483648"/>
              <pc:sldLayoutMk cId="3509365395" sldId="2147483666"/>
              <ac:picMk id="2" creationId="{04D53A9E-F9E4-31DD-366B-DDCDCFCE35BE}"/>
            </ac:picMkLst>
          </pc:picChg>
          <pc:picChg chg="add mod">
            <ac:chgData name="Kasey Crawford" userId="080e37af-a8a1-4531-9ce0-b496cd5a7bcb" providerId="ADAL" clId="{BC4CF1D1-6887-9C42-8444-9C50D2816BB6}" dt="2025-03-06T15:12:53.851" v="61" actId="167"/>
            <ac:picMkLst>
              <pc:docMk/>
              <pc:sldMasterMk cId="31363615" sldId="2147483648"/>
              <pc:sldLayoutMk cId="3509365395" sldId="2147483666"/>
              <ac:picMk id="5" creationId="{7625B9BF-6880-482B-672D-08ED7DA2E80A}"/>
            </ac:picMkLst>
          </pc:picChg>
          <pc:picChg chg="del">
            <ac:chgData name="Kasey Crawford" userId="080e37af-a8a1-4531-9ce0-b496cd5a7bcb" providerId="ADAL" clId="{BC4CF1D1-6887-9C42-8444-9C50D2816BB6}" dt="2025-03-06T15:12:39.625" v="56" actId="478"/>
            <ac:picMkLst>
              <pc:docMk/>
              <pc:sldMasterMk cId="31363615" sldId="2147483648"/>
              <pc:sldLayoutMk cId="3509365395" sldId="2147483666"/>
              <ac:picMk id="6" creationId="{8BEBC5FE-AB5A-C45C-A7AD-767BEF54B015}"/>
            </ac:picMkLst>
          </pc:picChg>
          <pc:picChg chg="del">
            <ac:chgData name="Kasey Crawford" userId="080e37af-a8a1-4531-9ce0-b496cd5a7bcb" providerId="ADAL" clId="{BC4CF1D1-6887-9C42-8444-9C50D2816BB6}" dt="2025-03-06T15:12:43.203" v="59" actId="478"/>
            <ac:picMkLst>
              <pc:docMk/>
              <pc:sldMasterMk cId="31363615" sldId="2147483648"/>
              <pc:sldLayoutMk cId="3509365395" sldId="2147483666"/>
              <ac:picMk id="7" creationId="{85080FFB-3636-24FA-77A7-27EEC876B0E1}"/>
            </ac:picMkLst>
          </pc:picChg>
          <pc:picChg chg="del">
            <ac:chgData name="Kasey Crawford" userId="080e37af-a8a1-4531-9ce0-b496cd5a7bcb" providerId="ADAL" clId="{BC4CF1D1-6887-9C42-8444-9C50D2816BB6}" dt="2025-03-06T15:12:41.173" v="57" actId="478"/>
            <ac:picMkLst>
              <pc:docMk/>
              <pc:sldMasterMk cId="31363615" sldId="2147483648"/>
              <pc:sldLayoutMk cId="3509365395" sldId="2147483666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6:13.548" v="220"/>
            <ac:picMkLst>
              <pc:docMk/>
              <pc:sldMasterMk cId="31363615" sldId="2147483648"/>
              <pc:sldLayoutMk cId="3509365395" sldId="2147483666"/>
              <ac:picMk id="12" creationId="{085A7B87-1EC3-E6FC-A4AB-410A2567B729}"/>
            </ac:picMkLst>
          </pc:picChg>
          <pc:picChg chg="del">
            <ac:chgData name="Kasey Crawford" userId="080e37af-a8a1-4531-9ce0-b496cd5a7bcb" providerId="ADAL" clId="{BC4CF1D1-6887-9C42-8444-9C50D2816BB6}" dt="2025-03-06T15:12:38.982" v="55" actId="478"/>
            <ac:picMkLst>
              <pc:docMk/>
              <pc:sldMasterMk cId="31363615" sldId="2147483648"/>
              <pc:sldLayoutMk cId="3509365395" sldId="2147483666"/>
              <ac:picMk id="16" creationId="{B9EA6966-0F64-6C46-2B6E-B379894263F8}"/>
            </ac:picMkLst>
          </pc:picChg>
        </pc:sldLayoutChg>
        <pc:sldLayoutChg chg="addSp delSp modSp add del mod ord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1207378322" sldId="2147483679"/>
          </pc:sldLayoutMkLst>
          <pc:spChg chg="del">
            <ac:chgData name="Kasey Crawford" userId="080e37af-a8a1-4531-9ce0-b496cd5a7bcb" providerId="ADAL" clId="{BC4CF1D1-6887-9C42-8444-9C50D2816BB6}" dt="2025-03-06T15:11:04.445" v="37" actId="478"/>
            <ac:spMkLst>
              <pc:docMk/>
              <pc:sldMasterMk cId="31363615" sldId="2147483648"/>
              <pc:sldLayoutMk cId="1207378322" sldId="2147483679"/>
              <ac:spMk id="2" creationId="{8C1CBA9A-DB01-0965-2C62-2EE937E25CCA}"/>
            </ac:spMkLst>
          </pc:spChg>
          <pc:spChg chg="del">
            <ac:chgData name="Kasey Crawford" userId="080e37af-a8a1-4531-9ce0-b496cd5a7bcb" providerId="ADAL" clId="{BC4CF1D1-6887-9C42-8444-9C50D2816BB6}" dt="2025-03-06T15:11:06.521" v="38" actId="478"/>
            <ac:spMkLst>
              <pc:docMk/>
              <pc:sldMasterMk cId="31363615" sldId="2147483648"/>
              <pc:sldLayoutMk cId="1207378322" sldId="2147483679"/>
              <ac:spMk id="3" creationId="{00D0E144-8A00-F39C-C905-FAC2640E6587}"/>
            </ac:spMkLst>
          </pc:spChg>
          <pc:spChg chg="del">
            <ac:chgData name="Kasey Crawford" userId="080e37af-a8a1-4531-9ce0-b496cd5a7bcb" providerId="ADAL" clId="{BC4CF1D1-6887-9C42-8444-9C50D2816BB6}" dt="2025-03-06T15:11:09.846" v="39" actId="478"/>
            <ac:spMkLst>
              <pc:docMk/>
              <pc:sldMasterMk cId="31363615" sldId="2147483648"/>
              <pc:sldLayoutMk cId="1207378322" sldId="2147483679"/>
              <ac:spMk id="4" creationId="{446EC495-B8C3-DBE0-8A03-9716E9C0E931}"/>
            </ac:spMkLst>
          </pc:spChg>
          <pc:spChg chg="del">
            <ac:chgData name="Kasey Crawford" userId="080e37af-a8a1-4531-9ce0-b496cd5a7bcb" providerId="ADAL" clId="{BC4CF1D1-6887-9C42-8444-9C50D2816BB6}" dt="2025-03-06T15:11:11.025" v="40" actId="478"/>
            <ac:spMkLst>
              <pc:docMk/>
              <pc:sldMasterMk cId="31363615" sldId="2147483648"/>
              <pc:sldLayoutMk cId="1207378322" sldId="2147483679"/>
              <ac:spMk id="5" creationId="{4118B128-CF73-E422-2149-0DE9DE79F1DF}"/>
            </ac:spMkLst>
          </pc:spChg>
          <pc:spChg chg="add mod">
            <ac:chgData name="Kasey Crawford" userId="080e37af-a8a1-4531-9ce0-b496cd5a7bcb" providerId="ADAL" clId="{BC4CF1D1-6887-9C42-8444-9C50D2816BB6}" dt="2025-03-06T15:11:12.257" v="41"/>
            <ac:spMkLst>
              <pc:docMk/>
              <pc:sldMasterMk cId="31363615" sldId="2147483648"/>
              <pc:sldLayoutMk cId="1207378322" sldId="2147483679"/>
              <ac:spMk id="8" creationId="{760D6A0D-BAA7-8FE0-B4CC-17254391E293}"/>
            </ac:spMkLst>
          </pc:spChg>
          <pc:spChg chg="add mod">
            <ac:chgData name="Kasey Crawford" userId="080e37af-a8a1-4531-9ce0-b496cd5a7bcb" providerId="ADAL" clId="{BC4CF1D1-6887-9C42-8444-9C50D2816BB6}" dt="2025-03-06T15:11:12.257" v="41"/>
            <ac:spMkLst>
              <pc:docMk/>
              <pc:sldMasterMk cId="31363615" sldId="2147483648"/>
              <pc:sldLayoutMk cId="1207378322" sldId="2147483679"/>
              <ac:spMk id="9" creationId="{B735AEB2-ABFC-AF39-94D7-D7CB80B49573}"/>
            </ac:spMkLst>
          </pc:spChg>
          <pc:spChg chg="add mod">
            <ac:chgData name="Kasey Crawford" userId="080e37af-a8a1-4531-9ce0-b496cd5a7bcb" providerId="ADAL" clId="{BC4CF1D1-6887-9C42-8444-9C50D2816BB6}" dt="2025-03-06T15:11:31.219" v="44" actId="1076"/>
            <ac:spMkLst>
              <pc:docMk/>
              <pc:sldMasterMk cId="31363615" sldId="2147483648"/>
              <pc:sldLayoutMk cId="1207378322" sldId="2147483679"/>
              <ac:spMk id="10" creationId="{4625840E-72D5-A805-61E0-2E80B7EC9657}"/>
            </ac:spMkLst>
          </pc:spChg>
          <pc:picChg chg="add mod">
            <ac:chgData name="Kasey Crawford" userId="080e37af-a8a1-4531-9ce0-b496cd5a7bcb" providerId="ADAL" clId="{BC4CF1D1-6887-9C42-8444-9C50D2816BB6}" dt="2025-03-06T15:11:12.257" v="41"/>
            <ac:picMkLst>
              <pc:docMk/>
              <pc:sldMasterMk cId="31363615" sldId="2147483648"/>
              <pc:sldLayoutMk cId="1207378322" sldId="2147483679"/>
              <ac:picMk id="6" creationId="{1B24FDC1-1FF6-21ED-C80A-122BE47840ED}"/>
            </ac:picMkLst>
          </pc:picChg>
          <pc:picChg chg="add mod">
            <ac:chgData name="Kasey Crawford" userId="080e37af-a8a1-4531-9ce0-b496cd5a7bcb" providerId="ADAL" clId="{BC4CF1D1-6887-9C42-8444-9C50D2816BB6}" dt="2025-03-06T15:11:12.257" v="41"/>
            <ac:picMkLst>
              <pc:docMk/>
              <pc:sldMasterMk cId="31363615" sldId="2147483648"/>
              <pc:sldLayoutMk cId="1207378322" sldId="2147483679"/>
              <ac:picMk id="7" creationId="{2699991A-BAC5-5C8B-8CCA-E758A59F800D}"/>
            </ac:picMkLst>
          </pc:picChg>
          <pc:picChg chg="add mod">
            <ac:chgData name="Kasey Crawford" userId="080e37af-a8a1-4531-9ce0-b496cd5a7bcb" providerId="ADAL" clId="{BC4CF1D1-6887-9C42-8444-9C50D2816BB6}" dt="2025-03-06T15:36:25.084" v="222"/>
            <ac:picMkLst>
              <pc:docMk/>
              <pc:sldMasterMk cId="31363615" sldId="2147483648"/>
              <pc:sldLayoutMk cId="1207378322" sldId="2147483679"/>
              <ac:picMk id="11" creationId="{40DDACF0-F9DB-2F5C-9AC3-E0739C12AE40}"/>
            </ac:picMkLst>
          </pc:picChg>
        </pc:sldLayoutChg>
        <pc:sldLayoutChg chg="addSp delSp modSp add del mod ord replId modTransition">
          <pc:chgData name="Kasey Crawford" userId="080e37af-a8a1-4531-9ce0-b496cd5a7bcb" providerId="ADAL" clId="{BC4CF1D1-6887-9C42-8444-9C50D2816BB6}" dt="2025-03-06T16:46:24.553" v="433" actId="2696"/>
          <pc:sldLayoutMkLst>
            <pc:docMk/>
            <pc:sldMasterMk cId="31363615" sldId="2147483648"/>
            <pc:sldLayoutMk cId="1848837447" sldId="2147483704"/>
          </pc:sldLayoutMkLst>
          <pc:spChg chg="add mod">
            <ac:chgData name="Kasey Crawford" userId="080e37af-a8a1-4531-9ce0-b496cd5a7bcb" providerId="ADAL" clId="{BC4CF1D1-6887-9C42-8444-9C50D2816BB6}" dt="2025-03-06T15:40:54.053" v="269" actId="14100"/>
            <ac:spMkLst>
              <pc:docMk/>
              <pc:sldMasterMk cId="31363615" sldId="2147483648"/>
              <pc:sldLayoutMk cId="1848837447" sldId="2147483704"/>
              <ac:spMk id="2" creationId="{4ACC74CD-7AE9-5D4A-C45C-8DF854B5E31D}"/>
            </ac:spMkLst>
          </pc:spChg>
          <pc:spChg chg="del">
            <ac:chgData name="Kasey Crawford" userId="080e37af-a8a1-4531-9ce0-b496cd5a7bcb" providerId="ADAL" clId="{BC4CF1D1-6887-9C42-8444-9C50D2816BB6}" dt="2025-03-06T15:40:34.945" v="263" actId="478"/>
            <ac:spMkLst>
              <pc:docMk/>
              <pc:sldMasterMk cId="31363615" sldId="2147483648"/>
              <pc:sldLayoutMk cId="1848837447" sldId="2147483704"/>
              <ac:spMk id="10" creationId="{4625840E-72D5-A805-61E0-2E80B7EC9657}"/>
            </ac:spMkLst>
          </pc:spChg>
          <pc:picChg chg="mod">
            <ac:chgData name="Kasey Crawford" userId="080e37af-a8a1-4531-9ce0-b496cd5a7bcb" providerId="ADAL" clId="{BC4CF1D1-6887-9C42-8444-9C50D2816BB6}" dt="2025-03-06T15:41:02.692" v="271" actId="1076"/>
            <ac:picMkLst>
              <pc:docMk/>
              <pc:sldMasterMk cId="31363615" sldId="2147483648"/>
              <pc:sldLayoutMk cId="1848837447" sldId="2147483704"/>
              <ac:picMk id="7" creationId="{2699991A-BAC5-5C8B-8CCA-E758A59F800D}"/>
            </ac:picMkLst>
          </pc:picChg>
        </pc:sldLayoutChg>
      </pc:sldMasterChg>
      <pc:sldMasterChg chg="modSp add del mod addSldLayout delSldLayout modSldLayout">
        <pc:chgData name="Kasey Crawford" userId="080e37af-a8a1-4531-9ce0-b496cd5a7bcb" providerId="ADAL" clId="{BC4CF1D1-6887-9C42-8444-9C50D2816BB6}" dt="2025-03-06T16:53:34.450" v="482" actId="1076"/>
        <pc:sldMasterMkLst>
          <pc:docMk/>
          <pc:sldMasterMk cId="1633480764" sldId="2147483667"/>
        </pc:sldMasterMkLst>
        <pc:spChg chg="mod">
          <ac:chgData name="Kasey Crawford" userId="080e37af-a8a1-4531-9ce0-b496cd5a7bcb" providerId="ADAL" clId="{BC4CF1D1-6887-9C42-8444-9C50D2816BB6}" dt="2025-03-06T15:14:24.117" v="82" actId="2711"/>
          <ac:spMkLst>
            <pc:docMk/>
            <pc:sldMasterMk cId="1633480764" sldId="2147483667"/>
            <ac:spMk id="2" creationId="{5C1983AA-EB42-65F5-56CF-FE89DA5F6B34}"/>
          </ac:spMkLst>
        </pc:spChg>
        <pc:spChg chg="mod">
          <ac:chgData name="Kasey Crawford" userId="080e37af-a8a1-4531-9ce0-b496cd5a7bcb" providerId="ADAL" clId="{BC4CF1D1-6887-9C42-8444-9C50D2816BB6}" dt="2025-03-06T15:15:47.022" v="90" actId="207"/>
          <ac:spMkLst>
            <pc:docMk/>
            <pc:sldMasterMk cId="1633480764" sldId="2147483667"/>
            <ac:spMk id="3" creationId="{2E259E23-F7EE-1C5F-4D64-6461B5E4516B}"/>
          </ac:spMkLst>
        </pc:sp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864849888" sldId="2147483668"/>
          </pc:sldLayoutMkLst>
          <pc:spChg chg="add mod">
            <ac:chgData name="Kasey Crawford" userId="080e37af-a8a1-4531-9ce0-b496cd5a7bcb" providerId="ADAL" clId="{BC4CF1D1-6887-9C42-8444-9C50D2816BB6}" dt="2025-03-06T16:38:47.297" v="394"/>
            <ac:spMkLst>
              <pc:docMk/>
              <pc:sldMasterMk cId="1633480764" sldId="2147483667"/>
              <pc:sldLayoutMk cId="864849888" sldId="2147483668"/>
              <ac:spMk id="4" creationId="{3BC890B3-7603-2232-AD68-B93AD602C75B}"/>
            </ac:spMkLst>
          </pc:spChg>
          <pc:spChg chg="del mod">
            <ac:chgData name="Kasey Crawford" userId="080e37af-a8a1-4531-9ce0-b496cd5a7bcb" providerId="ADAL" clId="{BC4CF1D1-6887-9C42-8444-9C50D2816BB6}" dt="2025-03-06T16:38:43.888" v="390" actId="478"/>
            <ac:spMkLst>
              <pc:docMk/>
              <pc:sldMasterMk cId="1633480764" sldId="2147483667"/>
              <pc:sldLayoutMk cId="864849888" sldId="2147483668"/>
              <ac:spMk id="5" creationId="{EEBDA5B4-9B59-4918-000A-DA1E0DCF20B4}"/>
            </ac:spMkLst>
          </pc:spChg>
          <pc:picChg chg="add mod">
            <ac:chgData name="Kasey Crawford" userId="080e37af-a8a1-4531-9ce0-b496cd5a7bcb" providerId="ADAL" clId="{BC4CF1D1-6887-9C42-8444-9C50D2816BB6}" dt="2025-03-06T16:38:47.297" v="394"/>
            <ac:picMkLst>
              <pc:docMk/>
              <pc:sldMasterMk cId="1633480764" sldId="2147483667"/>
              <pc:sldLayoutMk cId="864849888" sldId="2147483668"/>
              <ac:picMk id="2" creationId="{8D6A123D-5D98-F790-D0FD-14F2CB3B7FC4}"/>
            </ac:picMkLst>
          </pc:picChg>
          <pc:picChg chg="add mod">
            <ac:chgData name="Kasey Crawford" userId="080e37af-a8a1-4531-9ce0-b496cd5a7bcb" providerId="ADAL" clId="{BC4CF1D1-6887-9C42-8444-9C50D2816BB6}" dt="2025-03-06T16:38:47.297" v="394"/>
            <ac:picMkLst>
              <pc:docMk/>
              <pc:sldMasterMk cId="1633480764" sldId="2147483667"/>
              <pc:sldLayoutMk cId="864849888" sldId="2147483668"/>
              <ac:picMk id="3" creationId="{2D86DCC9-03D7-9B45-75BD-5D83DF409AA4}"/>
            </ac:picMkLst>
          </pc:picChg>
          <pc:picChg chg="add mod">
            <ac:chgData name="Kasey Crawford" userId="080e37af-a8a1-4531-9ce0-b496cd5a7bcb" providerId="ADAL" clId="{BC4CF1D1-6887-9C42-8444-9C50D2816BB6}" dt="2025-03-06T16:38:47.297" v="394"/>
            <ac:picMkLst>
              <pc:docMk/>
              <pc:sldMasterMk cId="1633480764" sldId="2147483667"/>
              <pc:sldLayoutMk cId="864849888" sldId="2147483668"/>
              <ac:picMk id="6" creationId="{7999CE8F-2CF1-03D4-2D8B-43730ACEC3BD}"/>
            </ac:picMkLst>
          </pc:picChg>
          <pc:picChg chg="del">
            <ac:chgData name="Kasey Crawford" userId="080e37af-a8a1-4531-9ce0-b496cd5a7bcb" providerId="ADAL" clId="{BC4CF1D1-6887-9C42-8444-9C50D2816BB6}" dt="2025-03-06T16:38:39.606" v="386" actId="478"/>
            <ac:picMkLst>
              <pc:docMk/>
              <pc:sldMasterMk cId="1633480764" sldId="2147483667"/>
              <pc:sldLayoutMk cId="864849888" sldId="2147483668"/>
              <ac:picMk id="17" creationId="{F04CE09D-381D-DF8E-B25B-00AD63F94F64}"/>
            </ac:picMkLst>
          </pc:picChg>
          <pc:picChg chg="del">
            <ac:chgData name="Kasey Crawford" userId="080e37af-a8a1-4531-9ce0-b496cd5a7bcb" providerId="ADAL" clId="{BC4CF1D1-6887-9C42-8444-9C50D2816BB6}" dt="2025-03-06T16:38:39.017" v="385" actId="478"/>
            <ac:picMkLst>
              <pc:docMk/>
              <pc:sldMasterMk cId="1633480764" sldId="2147483667"/>
              <pc:sldLayoutMk cId="864849888" sldId="2147483668"/>
              <ac:picMk id="18" creationId="{CA16AB8F-B881-2BB0-5C46-58D7C6D16646}"/>
            </ac:picMkLst>
          </pc:picChg>
          <pc:picChg chg="del">
            <ac:chgData name="Kasey Crawford" userId="080e37af-a8a1-4531-9ce0-b496cd5a7bcb" providerId="ADAL" clId="{BC4CF1D1-6887-9C42-8444-9C50D2816BB6}" dt="2025-03-06T16:38:38.275" v="384" actId="478"/>
            <ac:picMkLst>
              <pc:docMk/>
              <pc:sldMasterMk cId="1633480764" sldId="2147483667"/>
              <pc:sldLayoutMk cId="864849888" sldId="2147483668"/>
              <ac:picMk id="19" creationId="{C95B866F-CF44-BC5C-DA0C-FC589FB320DD}"/>
            </ac:picMkLst>
          </pc:picChg>
          <pc:picChg chg="del">
            <ac:chgData name="Kasey Crawford" userId="080e37af-a8a1-4531-9ce0-b496cd5a7bcb" providerId="ADAL" clId="{BC4CF1D1-6887-9C42-8444-9C50D2816BB6}" dt="2025-03-06T16:38:45.963" v="393" actId="478"/>
            <ac:picMkLst>
              <pc:docMk/>
              <pc:sldMasterMk cId="1633480764" sldId="2147483667"/>
              <pc:sldLayoutMk cId="864849888" sldId="2147483668"/>
              <ac:picMk id="20" creationId="{62D09EB1-710A-F3EC-57B7-8E5943FEF323}"/>
            </ac:picMkLst>
          </pc:picChg>
          <pc:picChg chg="del">
            <ac:chgData name="Kasey Crawford" userId="080e37af-a8a1-4531-9ce0-b496cd5a7bcb" providerId="ADAL" clId="{BC4CF1D1-6887-9C42-8444-9C50D2816BB6}" dt="2025-03-06T16:38:37.729" v="383" actId="478"/>
            <ac:picMkLst>
              <pc:docMk/>
              <pc:sldMasterMk cId="1633480764" sldId="2147483667"/>
              <pc:sldLayoutMk cId="864849888" sldId="2147483668"/>
              <ac:picMk id="21" creationId="{1A06F9D1-D3F9-6075-4883-BB80C3474E66}"/>
            </ac:picMkLst>
          </pc:picChg>
          <pc:picChg chg="del">
            <ac:chgData name="Kasey Crawford" userId="080e37af-a8a1-4531-9ce0-b496cd5a7bcb" providerId="ADAL" clId="{BC4CF1D1-6887-9C42-8444-9C50D2816BB6}" dt="2025-03-06T16:38:45.274" v="392" actId="478"/>
            <ac:picMkLst>
              <pc:docMk/>
              <pc:sldMasterMk cId="1633480764" sldId="2147483667"/>
              <pc:sldLayoutMk cId="864849888" sldId="2147483668"/>
              <ac:picMk id="22" creationId="{86777619-0A1C-5666-3738-2224ED77B8D9}"/>
            </ac:picMkLst>
          </pc:picChg>
          <pc:picChg chg="del">
            <ac:chgData name="Kasey Crawford" userId="080e37af-a8a1-4531-9ce0-b496cd5a7bcb" providerId="ADAL" clId="{BC4CF1D1-6887-9C42-8444-9C50D2816BB6}" dt="2025-03-06T16:38:37.136" v="382" actId="478"/>
            <ac:picMkLst>
              <pc:docMk/>
              <pc:sldMasterMk cId="1633480764" sldId="2147483667"/>
              <pc:sldLayoutMk cId="864849888" sldId="2147483668"/>
              <ac:picMk id="23" creationId="{987F6841-5D63-B694-062B-32551476DC37}"/>
            </ac:picMkLst>
          </pc:picChg>
          <pc:picChg chg="del">
            <ac:chgData name="Kasey Crawford" userId="080e37af-a8a1-4531-9ce0-b496cd5a7bcb" providerId="ADAL" clId="{BC4CF1D1-6887-9C42-8444-9C50D2816BB6}" dt="2025-03-06T16:38:40.549" v="387" actId="478"/>
            <ac:picMkLst>
              <pc:docMk/>
              <pc:sldMasterMk cId="1633480764" sldId="2147483667"/>
              <pc:sldLayoutMk cId="864849888" sldId="2147483668"/>
              <ac:picMk id="24" creationId="{F193C06C-7E87-37BF-DC5D-BA8EDF820AAE}"/>
            </ac:picMkLst>
          </pc:picChg>
          <pc:picChg chg="del">
            <ac:chgData name="Kasey Crawford" userId="080e37af-a8a1-4531-9ce0-b496cd5a7bcb" providerId="ADAL" clId="{BC4CF1D1-6887-9C42-8444-9C50D2816BB6}" dt="2025-03-06T16:38:44.696" v="391" actId="478"/>
            <ac:picMkLst>
              <pc:docMk/>
              <pc:sldMasterMk cId="1633480764" sldId="2147483667"/>
              <pc:sldLayoutMk cId="864849888" sldId="2147483668"/>
              <ac:picMk id="25" creationId="{1512E6D5-6564-7186-F71B-5B60EFB543B2}"/>
            </ac:picMkLst>
          </pc:picChg>
          <pc:picChg chg="del">
            <ac:chgData name="Kasey Crawford" userId="080e37af-a8a1-4531-9ce0-b496cd5a7bcb" providerId="ADAL" clId="{BC4CF1D1-6887-9C42-8444-9C50D2816BB6}" dt="2025-03-06T16:38:42.654" v="389" actId="478"/>
            <ac:picMkLst>
              <pc:docMk/>
              <pc:sldMasterMk cId="1633480764" sldId="2147483667"/>
              <pc:sldLayoutMk cId="864849888" sldId="2147483668"/>
              <ac:picMk id="26" creationId="{1631DDBB-0DD3-91B7-CAE9-7E99B0DFDC1E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848774708" sldId="2147483669"/>
          </pc:sldLayoutMkLst>
          <pc:spChg chg="add mod">
            <ac:chgData name="Kasey Crawford" userId="080e37af-a8a1-4531-9ce0-b496cd5a7bcb" providerId="ADAL" clId="{BC4CF1D1-6887-9C42-8444-9C50D2816BB6}" dt="2025-03-06T15:14:04.005" v="81"/>
            <ac:spMkLst>
              <pc:docMk/>
              <pc:sldMasterMk cId="1633480764" sldId="2147483667"/>
              <pc:sldLayoutMk cId="848774708" sldId="2147483669"/>
              <ac:spMk id="3" creationId="{FEAC80AA-4A57-6BF6-E6ED-AEA395C9021C}"/>
            </ac:spMkLst>
          </pc:spChg>
          <pc:spChg chg="add mod">
            <ac:chgData name="Kasey Crawford" userId="080e37af-a8a1-4531-9ce0-b496cd5a7bcb" providerId="ADAL" clId="{BC4CF1D1-6887-9C42-8444-9C50D2816BB6}" dt="2025-03-06T16:38:56.189" v="395"/>
            <ac:spMkLst>
              <pc:docMk/>
              <pc:sldMasterMk cId="1633480764" sldId="2147483667"/>
              <pc:sldLayoutMk cId="848774708" sldId="2147483669"/>
              <ac:spMk id="5" creationId="{F4F0595D-06C5-479E-B173-019D9FBC0A84}"/>
            </ac:spMkLst>
          </pc:spChg>
          <pc:picChg chg="add mod">
            <ac:chgData name="Kasey Crawford" userId="080e37af-a8a1-4531-9ce0-b496cd5a7bcb" providerId="ADAL" clId="{BC4CF1D1-6887-9C42-8444-9C50D2816BB6}" dt="2025-03-06T15:14:04.005" v="81"/>
            <ac:picMkLst>
              <pc:docMk/>
              <pc:sldMasterMk cId="1633480764" sldId="2147483667"/>
              <pc:sldLayoutMk cId="848774708" sldId="2147483669"/>
              <ac:picMk id="2" creationId="{0442B65C-5F17-C624-B1AE-4D17E8114EC5}"/>
            </ac:picMkLst>
          </pc:picChg>
          <pc:picChg chg="del">
            <ac:chgData name="Kasey Crawford" userId="080e37af-a8a1-4531-9ce0-b496cd5a7bcb" providerId="ADAL" clId="{BC4CF1D1-6887-9C42-8444-9C50D2816BB6}" dt="2025-03-06T15:14:00.267" v="76" actId="478"/>
            <ac:picMkLst>
              <pc:docMk/>
              <pc:sldMasterMk cId="1633480764" sldId="2147483667"/>
              <pc:sldLayoutMk cId="848774708" sldId="2147483669"/>
              <ac:picMk id="4" creationId="{D2E9A7BE-46FD-8671-4162-4494D09865B8}"/>
            </ac:picMkLst>
          </pc:picChg>
          <pc:picChg chg="del">
            <ac:chgData name="Kasey Crawford" userId="080e37af-a8a1-4531-9ce0-b496cd5a7bcb" providerId="ADAL" clId="{BC4CF1D1-6887-9C42-8444-9C50D2816BB6}" dt="2025-03-06T15:13:57.320" v="72" actId="478"/>
            <ac:picMkLst>
              <pc:docMk/>
              <pc:sldMasterMk cId="1633480764" sldId="2147483667"/>
              <pc:sldLayoutMk cId="848774708" sldId="2147483669"/>
              <ac:picMk id="6" creationId="{375175C3-ADAF-D72A-D5CA-226B6F2F76A2}"/>
            </ac:picMkLst>
          </pc:picChg>
          <pc:picChg chg="del">
            <ac:chgData name="Kasey Crawford" userId="080e37af-a8a1-4531-9ce0-b496cd5a7bcb" providerId="ADAL" clId="{BC4CF1D1-6887-9C42-8444-9C50D2816BB6}" dt="2025-03-06T15:13:58.491" v="74" actId="478"/>
            <ac:picMkLst>
              <pc:docMk/>
              <pc:sldMasterMk cId="1633480764" sldId="2147483667"/>
              <pc:sldLayoutMk cId="848774708" sldId="2147483669"/>
              <ac:picMk id="17" creationId="{F04CE09D-381D-DF8E-B25B-00AD63F94F64}"/>
            </ac:picMkLst>
          </pc:picChg>
          <pc:picChg chg="del">
            <ac:chgData name="Kasey Crawford" userId="080e37af-a8a1-4531-9ce0-b496cd5a7bcb" providerId="ADAL" clId="{BC4CF1D1-6887-9C42-8444-9C50D2816BB6}" dt="2025-03-06T15:13:57.862" v="73" actId="478"/>
            <ac:picMkLst>
              <pc:docMk/>
              <pc:sldMasterMk cId="1633480764" sldId="2147483667"/>
              <pc:sldLayoutMk cId="848774708" sldId="2147483669"/>
              <ac:picMk id="18" creationId="{CA16AB8F-B881-2BB0-5C46-58D7C6D16646}"/>
            </ac:picMkLst>
          </pc:picChg>
          <pc:picChg chg="del">
            <ac:chgData name="Kasey Crawford" userId="080e37af-a8a1-4531-9ce0-b496cd5a7bcb" providerId="ADAL" clId="{BC4CF1D1-6887-9C42-8444-9C50D2816BB6}" dt="2025-03-06T15:14:02.677" v="79" actId="478"/>
            <ac:picMkLst>
              <pc:docMk/>
              <pc:sldMasterMk cId="1633480764" sldId="2147483667"/>
              <pc:sldLayoutMk cId="848774708" sldId="2147483669"/>
              <ac:picMk id="19" creationId="{C95B866F-CF44-BC5C-DA0C-FC589FB320DD}"/>
            </ac:picMkLst>
          </pc:picChg>
          <pc:picChg chg="del">
            <ac:chgData name="Kasey Crawford" userId="080e37af-a8a1-4531-9ce0-b496cd5a7bcb" providerId="ADAL" clId="{BC4CF1D1-6887-9C42-8444-9C50D2816BB6}" dt="2025-03-06T15:14:01.821" v="78" actId="478"/>
            <ac:picMkLst>
              <pc:docMk/>
              <pc:sldMasterMk cId="1633480764" sldId="2147483667"/>
              <pc:sldLayoutMk cId="848774708" sldId="2147483669"/>
              <ac:picMk id="20" creationId="{62D09EB1-710A-F3EC-57B7-8E5943FEF323}"/>
            </ac:picMkLst>
          </pc:picChg>
          <pc:picChg chg="del">
            <ac:chgData name="Kasey Crawford" userId="080e37af-a8a1-4531-9ce0-b496cd5a7bcb" providerId="ADAL" clId="{BC4CF1D1-6887-9C42-8444-9C50D2816BB6}" dt="2025-03-06T15:14:01.010" v="77" actId="478"/>
            <ac:picMkLst>
              <pc:docMk/>
              <pc:sldMasterMk cId="1633480764" sldId="2147483667"/>
              <pc:sldLayoutMk cId="848774708" sldId="2147483669"/>
              <ac:picMk id="21" creationId="{1A06F9D1-D3F9-6075-4883-BB80C3474E66}"/>
            </ac:picMkLst>
          </pc:picChg>
          <pc:picChg chg="del">
            <ac:chgData name="Kasey Crawford" userId="080e37af-a8a1-4531-9ce0-b496cd5a7bcb" providerId="ADAL" clId="{BC4CF1D1-6887-9C42-8444-9C50D2816BB6}" dt="2025-03-06T15:14:03.483" v="80" actId="478"/>
            <ac:picMkLst>
              <pc:docMk/>
              <pc:sldMasterMk cId="1633480764" sldId="2147483667"/>
              <pc:sldLayoutMk cId="848774708" sldId="2147483669"/>
              <ac:picMk id="22" creationId="{86777619-0A1C-5666-3738-2224ED77B8D9}"/>
            </ac:picMkLst>
          </pc:picChg>
          <pc:picChg chg="del">
            <ac:chgData name="Kasey Crawford" userId="080e37af-a8a1-4531-9ce0-b496cd5a7bcb" providerId="ADAL" clId="{BC4CF1D1-6887-9C42-8444-9C50D2816BB6}" dt="2025-03-06T15:13:59.423" v="75" actId="478"/>
            <ac:picMkLst>
              <pc:docMk/>
              <pc:sldMasterMk cId="1633480764" sldId="2147483667"/>
              <pc:sldLayoutMk cId="848774708" sldId="2147483669"/>
              <ac:picMk id="23" creationId="{987F6841-5D63-B694-062B-32551476DC37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3201358707" sldId="2147483670"/>
          </pc:sldLayoutMkLst>
          <pc:spChg chg="add mod">
            <ac:chgData name="Kasey Crawford" userId="080e37af-a8a1-4531-9ce0-b496cd5a7bcb" providerId="ADAL" clId="{BC4CF1D1-6887-9C42-8444-9C50D2816BB6}" dt="2025-03-06T15:25:52.226" v="127" actId="167"/>
            <ac:spMkLst>
              <pc:docMk/>
              <pc:sldMasterMk cId="1633480764" sldId="2147483667"/>
              <pc:sldLayoutMk cId="3201358707" sldId="2147483670"/>
              <ac:spMk id="7" creationId="{E5F11732-1F65-6ADF-818C-F7D182322877}"/>
            </ac:spMkLst>
          </pc:spChg>
          <pc:spChg chg="add mod">
            <ac:chgData name="Kasey Crawford" userId="080e37af-a8a1-4531-9ce0-b496cd5a7bcb" providerId="ADAL" clId="{BC4CF1D1-6887-9C42-8444-9C50D2816BB6}" dt="2025-03-06T15:29:09.811" v="168" actId="17032"/>
            <ac:spMkLst>
              <pc:docMk/>
              <pc:sldMasterMk cId="1633480764" sldId="2147483667"/>
              <pc:sldLayoutMk cId="3201358707" sldId="2147483670"/>
              <ac:spMk id="8" creationId="{DFB4BF64-41D8-1E6A-CF48-4814B92BEF57}"/>
            </ac:spMkLst>
          </pc:spChg>
          <pc:spChg chg="del">
            <ac:chgData name="Kasey Crawford" userId="080e37af-a8a1-4531-9ce0-b496cd5a7bcb" providerId="ADAL" clId="{BC4CF1D1-6887-9C42-8444-9C50D2816BB6}" dt="2025-03-06T15:25:36.698" v="125" actId="478"/>
            <ac:spMkLst>
              <pc:docMk/>
              <pc:sldMasterMk cId="1633480764" sldId="2147483667"/>
              <pc:sldLayoutMk cId="3201358707" sldId="2147483670"/>
              <ac:spMk id="9" creationId="{050E9D24-4B41-AF4A-77C0-0AA12542E016}"/>
            </ac:spMkLst>
          </pc:spChg>
          <pc:spChg chg="add del mod">
            <ac:chgData name="Kasey Crawford" userId="080e37af-a8a1-4531-9ce0-b496cd5a7bcb" providerId="ADAL" clId="{BC4CF1D1-6887-9C42-8444-9C50D2816BB6}" dt="2025-03-06T15:34:03.001" v="186" actId="14100"/>
            <ac:spMkLst>
              <pc:docMk/>
              <pc:sldMasterMk cId="1633480764" sldId="2147483667"/>
              <pc:sldLayoutMk cId="3201358707" sldId="2147483670"/>
              <ac:spMk id="13" creationId="{1A38BD89-AF7D-53C3-EAEA-A0D7B7BCB6B6}"/>
            </ac:spMkLst>
          </pc:spChg>
          <pc:spChg chg="add mod">
            <ac:chgData name="Kasey Crawford" userId="080e37af-a8a1-4531-9ce0-b496cd5a7bcb" providerId="ADAL" clId="{BC4CF1D1-6887-9C42-8444-9C50D2816BB6}" dt="2025-03-06T15:32:34.891" v="169"/>
            <ac:spMkLst>
              <pc:docMk/>
              <pc:sldMasterMk cId="1633480764" sldId="2147483667"/>
              <pc:sldLayoutMk cId="3201358707" sldId="2147483670"/>
              <ac:spMk id="14" creationId="{A4D8B7D1-8F64-E1B4-E113-BF477956B16C}"/>
            </ac:spMkLst>
          </pc:spChg>
          <pc:spChg chg="add del mod">
            <ac:chgData name="Kasey Crawford" userId="080e37af-a8a1-4531-9ce0-b496cd5a7bcb" providerId="ADAL" clId="{BC4CF1D1-6887-9C42-8444-9C50D2816BB6}" dt="2025-03-06T15:34:09.389" v="187" actId="14100"/>
            <ac:spMkLst>
              <pc:docMk/>
              <pc:sldMasterMk cId="1633480764" sldId="2147483667"/>
              <pc:sldLayoutMk cId="3201358707" sldId="2147483670"/>
              <ac:spMk id="15" creationId="{A65F381E-2E01-5BAC-25CD-8A1732C9145D}"/>
            </ac:spMkLst>
          </pc:spChg>
          <pc:spChg chg="add mod">
            <ac:chgData name="Kasey Crawford" userId="080e37af-a8a1-4531-9ce0-b496cd5a7bcb" providerId="ADAL" clId="{BC4CF1D1-6887-9C42-8444-9C50D2816BB6}" dt="2025-03-06T15:32:34.891" v="169"/>
            <ac:spMkLst>
              <pc:docMk/>
              <pc:sldMasterMk cId="1633480764" sldId="2147483667"/>
              <pc:sldLayoutMk cId="3201358707" sldId="2147483670"/>
              <ac:spMk id="16" creationId="{ED287FC6-4285-7A38-C8D8-B5D39ED583ED}"/>
            </ac:spMkLst>
          </pc:spChg>
          <pc:spChg chg="add mod">
            <ac:chgData name="Kasey Crawford" userId="080e37af-a8a1-4531-9ce0-b496cd5a7bcb" providerId="ADAL" clId="{BC4CF1D1-6887-9C42-8444-9C50D2816BB6}" dt="2025-03-06T15:32:40.059" v="172"/>
            <ac:spMkLst>
              <pc:docMk/>
              <pc:sldMasterMk cId="1633480764" sldId="2147483667"/>
              <pc:sldLayoutMk cId="3201358707" sldId="2147483670"/>
              <ac:spMk id="17" creationId="{C10FFEA2-73A3-3FD9-F58C-EB45C7DC317C}"/>
            </ac:spMkLst>
          </pc:spChg>
          <pc:spChg chg="add mod">
            <ac:chgData name="Kasey Crawford" userId="080e37af-a8a1-4531-9ce0-b496cd5a7bcb" providerId="ADAL" clId="{BC4CF1D1-6887-9C42-8444-9C50D2816BB6}" dt="2025-03-06T15:32:40.059" v="172"/>
            <ac:spMkLst>
              <pc:docMk/>
              <pc:sldMasterMk cId="1633480764" sldId="2147483667"/>
              <pc:sldLayoutMk cId="3201358707" sldId="2147483670"/>
              <ac:spMk id="18" creationId="{D15A4F38-D5E9-63B7-A289-B8943CDDC257}"/>
            </ac:spMkLst>
          </pc:spChg>
          <pc:picChg chg="add mod modCrop">
            <ac:chgData name="Kasey Crawford" userId="080e37af-a8a1-4531-9ce0-b496cd5a7bcb" providerId="ADAL" clId="{BC4CF1D1-6887-9C42-8444-9C50D2816BB6}" dt="2025-03-06T15:28:03.380" v="158" actId="732"/>
            <ac:picMkLst>
              <pc:docMk/>
              <pc:sldMasterMk cId="1633480764" sldId="2147483667"/>
              <pc:sldLayoutMk cId="3201358707" sldId="2147483670"/>
              <ac:picMk id="2" creationId="{8D3E4D86-4710-BA71-B198-6C93AE7A0299}"/>
            </ac:picMkLst>
          </pc:picChg>
          <pc:picChg chg="del">
            <ac:chgData name="Kasey Crawford" userId="080e37af-a8a1-4531-9ce0-b496cd5a7bcb" providerId="ADAL" clId="{BC4CF1D1-6887-9C42-8444-9C50D2816BB6}" dt="2025-03-06T15:25:34.729" v="123" actId="478"/>
            <ac:picMkLst>
              <pc:docMk/>
              <pc:sldMasterMk cId="1633480764" sldId="2147483667"/>
              <pc:sldLayoutMk cId="3201358707" sldId="2147483670"/>
              <ac:picMk id="3" creationId="{F39F0286-B9F5-B853-E70B-D0C4E96FDDAC}"/>
            </ac:picMkLst>
          </pc:picChg>
          <pc:picChg chg="del mod">
            <ac:chgData name="Kasey Crawford" userId="080e37af-a8a1-4531-9ce0-b496cd5a7bcb" providerId="ADAL" clId="{BC4CF1D1-6887-9C42-8444-9C50D2816BB6}" dt="2025-03-06T15:25:32.982" v="121" actId="478"/>
            <ac:picMkLst>
              <pc:docMk/>
              <pc:sldMasterMk cId="1633480764" sldId="2147483667"/>
              <pc:sldLayoutMk cId="3201358707" sldId="2147483670"/>
              <ac:picMk id="5" creationId="{EE6280E9-4557-D123-F90B-2BCBF1410379}"/>
            </ac:picMkLst>
          </pc:picChg>
          <pc:picChg chg="add mod">
            <ac:chgData name="Kasey Crawford" userId="080e37af-a8a1-4531-9ce0-b496cd5a7bcb" providerId="ADAL" clId="{BC4CF1D1-6887-9C42-8444-9C50D2816BB6}" dt="2025-03-06T15:25:52.226" v="127" actId="167"/>
            <ac:picMkLst>
              <pc:docMk/>
              <pc:sldMasterMk cId="1633480764" sldId="2147483667"/>
              <pc:sldLayoutMk cId="3201358707" sldId="2147483670"/>
              <ac:picMk id="6" creationId="{90DF5643-711E-EC25-0067-63A2E72F1C7A}"/>
            </ac:picMkLst>
          </pc:picChg>
          <pc:picChg chg="del">
            <ac:chgData name="Kasey Crawford" userId="080e37af-a8a1-4531-9ce0-b496cd5a7bcb" providerId="ADAL" clId="{BC4CF1D1-6887-9C42-8444-9C50D2816BB6}" dt="2025-03-06T15:25:35.546" v="124" actId="478"/>
            <ac:picMkLst>
              <pc:docMk/>
              <pc:sldMasterMk cId="1633480764" sldId="2147483667"/>
              <pc:sldLayoutMk cId="3201358707" sldId="2147483670"/>
              <ac:picMk id="10" creationId="{A0092F37-9DE0-023E-4212-4A4901776BBC}"/>
            </ac:picMkLst>
          </pc:picChg>
          <pc:picChg chg="del">
            <ac:chgData name="Kasey Crawford" userId="080e37af-a8a1-4531-9ce0-b496cd5a7bcb" providerId="ADAL" clId="{BC4CF1D1-6887-9C42-8444-9C50D2816BB6}" dt="2025-03-06T15:25:33.935" v="122" actId="478"/>
            <ac:picMkLst>
              <pc:docMk/>
              <pc:sldMasterMk cId="1633480764" sldId="2147483667"/>
              <pc:sldLayoutMk cId="3201358707" sldId="2147483670"/>
              <ac:picMk id="11" creationId="{E9C3643E-8EF1-1C95-00C8-7C19CE9275C4}"/>
            </ac:picMkLst>
          </pc:picChg>
          <pc:picChg chg="add mod modCrop">
            <ac:chgData name="Kasey Crawford" userId="080e37af-a8a1-4531-9ce0-b496cd5a7bcb" providerId="ADAL" clId="{BC4CF1D1-6887-9C42-8444-9C50D2816BB6}" dt="2025-03-06T15:28:50.958" v="166" actId="732"/>
            <ac:picMkLst>
              <pc:docMk/>
              <pc:sldMasterMk cId="1633480764" sldId="2147483667"/>
              <pc:sldLayoutMk cId="3201358707" sldId="2147483670"/>
              <ac:picMk id="12" creationId="{05181D60-75B3-4E27-AC56-4FF2B23B988C}"/>
            </ac:picMkLst>
          </pc:picChg>
          <pc:picChg chg="add mod">
            <ac:chgData name="Kasey Crawford" userId="080e37af-a8a1-4531-9ce0-b496cd5a7bcb" providerId="ADAL" clId="{BC4CF1D1-6887-9C42-8444-9C50D2816BB6}" dt="2025-03-06T15:36:05.560" v="218"/>
            <ac:picMkLst>
              <pc:docMk/>
              <pc:sldMasterMk cId="1633480764" sldId="2147483667"/>
              <pc:sldLayoutMk cId="3201358707" sldId="2147483670"/>
              <ac:picMk id="19" creationId="{0B2F0A02-945D-5635-BF5B-2394F532A9EF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1353260261" sldId="2147483671"/>
          </pc:sldLayoutMkLst>
          <pc:spChg chg="mod">
            <ac:chgData name="Kasey Crawford" userId="080e37af-a8a1-4531-9ce0-b496cd5a7bcb" providerId="ADAL" clId="{BC4CF1D1-6887-9C42-8444-9C50D2816BB6}" dt="2025-03-06T15:34:26.792" v="189" actId="14100"/>
            <ac:spMkLst>
              <pc:docMk/>
              <pc:sldMasterMk cId="1633480764" sldId="2147483667"/>
              <pc:sldLayoutMk cId="1353260261" sldId="2147483671"/>
              <ac:spMk id="3" creationId="{C67A16A2-608B-77FB-5820-1B38AEA4E466}"/>
            </ac:spMkLst>
          </pc:spChg>
          <pc:spChg chg="del">
            <ac:chgData name="Kasey Crawford" userId="080e37af-a8a1-4531-9ce0-b496cd5a7bcb" providerId="ADAL" clId="{BC4CF1D1-6887-9C42-8444-9C50D2816BB6}" dt="2025-03-06T15:33:32.906" v="182" actId="478"/>
            <ac:spMkLst>
              <pc:docMk/>
              <pc:sldMasterMk cId="1633480764" sldId="2147483667"/>
              <pc:sldLayoutMk cId="1353260261" sldId="2147483671"/>
              <ac:spMk id="4" creationId="{DD855AF1-7879-451D-EC90-2246A786A699}"/>
            </ac:spMkLst>
          </pc:spChg>
          <pc:spChg chg="add mod">
            <ac:chgData name="Kasey Crawford" userId="080e37af-a8a1-4531-9ce0-b496cd5a7bcb" providerId="ADAL" clId="{BC4CF1D1-6887-9C42-8444-9C50D2816BB6}" dt="2025-03-06T15:33:29.179" v="181" actId="167"/>
            <ac:spMkLst>
              <pc:docMk/>
              <pc:sldMasterMk cId="1633480764" sldId="2147483667"/>
              <pc:sldLayoutMk cId="1353260261" sldId="2147483671"/>
              <ac:spMk id="8" creationId="{18639D88-AB5D-EE7C-7C66-A2728AF4223E}"/>
            </ac:spMkLst>
          </pc:spChg>
          <pc:spChg chg="del">
            <ac:chgData name="Kasey Crawford" userId="080e37af-a8a1-4531-9ce0-b496cd5a7bcb" providerId="ADAL" clId="{BC4CF1D1-6887-9C42-8444-9C50D2816BB6}" dt="2025-03-06T15:33:09.023" v="178" actId="478"/>
            <ac:spMkLst>
              <pc:docMk/>
              <pc:sldMasterMk cId="1633480764" sldId="2147483667"/>
              <pc:sldLayoutMk cId="1353260261" sldId="2147483671"/>
              <ac:spMk id="9" creationId="{050E9D24-4B41-AF4A-77C0-0AA12542E016}"/>
            </ac:spMkLst>
          </pc:spChg>
          <pc:spChg chg="mod">
            <ac:chgData name="Kasey Crawford" userId="080e37af-a8a1-4531-9ce0-b496cd5a7bcb" providerId="ADAL" clId="{BC4CF1D1-6887-9C42-8444-9C50D2816BB6}" dt="2025-03-06T15:34:23.428" v="188" actId="14100"/>
            <ac:spMkLst>
              <pc:docMk/>
              <pc:sldMasterMk cId="1633480764" sldId="2147483667"/>
              <pc:sldLayoutMk cId="1353260261" sldId="2147483671"/>
              <ac:spMk id="13" creationId="{1A38BD89-AF7D-53C3-EAEA-A0D7B7BCB6B6}"/>
            </ac:spMkLst>
          </pc:spChg>
          <pc:spChg chg="add del mod">
            <ac:chgData name="Kasey Crawford" userId="080e37af-a8a1-4531-9ce0-b496cd5a7bcb" providerId="ADAL" clId="{BC4CF1D1-6887-9C42-8444-9C50D2816BB6}" dt="2025-03-06T15:34:37.374" v="191" actId="478"/>
            <ac:spMkLst>
              <pc:docMk/>
              <pc:sldMasterMk cId="1633480764" sldId="2147483667"/>
              <pc:sldLayoutMk cId="1353260261" sldId="2147483671"/>
              <ac:spMk id="14" creationId="{618DB904-CF5A-B8BC-82BC-FCE1EAB5507A}"/>
            </ac:spMkLst>
          </pc:spChg>
          <pc:spChg chg="add mod">
            <ac:chgData name="Kasey Crawford" userId="080e37af-a8a1-4531-9ce0-b496cd5a7bcb" providerId="ADAL" clId="{BC4CF1D1-6887-9C42-8444-9C50D2816BB6}" dt="2025-03-06T15:33:29.179" v="181" actId="167"/>
            <ac:spMkLst>
              <pc:docMk/>
              <pc:sldMasterMk cId="1633480764" sldId="2147483667"/>
              <pc:sldLayoutMk cId="1353260261" sldId="2147483671"/>
              <ac:spMk id="15" creationId="{7BD78EE9-BD5D-EA2E-D3F1-C96B9C4440F1}"/>
            </ac:spMkLst>
          </pc:spChg>
          <pc:spChg chg="add mod">
            <ac:chgData name="Kasey Crawford" userId="080e37af-a8a1-4531-9ce0-b496cd5a7bcb" providerId="ADAL" clId="{BC4CF1D1-6887-9C42-8444-9C50D2816BB6}" dt="2025-03-06T15:34:46.480" v="192"/>
            <ac:spMkLst>
              <pc:docMk/>
              <pc:sldMasterMk cId="1633480764" sldId="2147483667"/>
              <pc:sldLayoutMk cId="1353260261" sldId="2147483671"/>
              <ac:spMk id="16" creationId="{44AFE9DE-3C53-A535-8533-B6B8F4044135}"/>
            </ac:spMkLst>
          </pc:spChg>
          <pc:picChg chg="add mod">
            <ac:chgData name="Kasey Crawford" userId="080e37af-a8a1-4531-9ce0-b496cd5a7bcb" providerId="ADAL" clId="{BC4CF1D1-6887-9C42-8444-9C50D2816BB6}" dt="2025-03-06T15:35:15.505" v="200" actId="1076"/>
            <ac:picMkLst>
              <pc:docMk/>
              <pc:sldMasterMk cId="1633480764" sldId="2147483667"/>
              <pc:sldLayoutMk cId="1353260261" sldId="2147483671"/>
              <ac:picMk id="2" creationId="{24A0B814-36A6-3A93-1F3E-6A5A2F8F5271}"/>
            </ac:picMkLst>
          </pc:picChg>
          <pc:picChg chg="del">
            <ac:chgData name="Kasey Crawford" userId="080e37af-a8a1-4531-9ce0-b496cd5a7bcb" providerId="ADAL" clId="{BC4CF1D1-6887-9C42-8444-9C50D2816BB6}" dt="2025-03-06T15:33:06.424" v="175" actId="478"/>
            <ac:picMkLst>
              <pc:docMk/>
              <pc:sldMasterMk cId="1633480764" sldId="2147483667"/>
              <pc:sldLayoutMk cId="1353260261" sldId="2147483671"/>
              <ac:picMk id="5" creationId="{91264170-EFC4-6435-8C79-CE776CED3B9C}"/>
            </ac:picMkLst>
          </pc:picChg>
          <pc:picChg chg="add mod">
            <ac:chgData name="Kasey Crawford" userId="080e37af-a8a1-4531-9ce0-b496cd5a7bcb" providerId="ADAL" clId="{BC4CF1D1-6887-9C42-8444-9C50D2816BB6}" dt="2025-03-06T15:33:29.179" v="181" actId="167"/>
            <ac:picMkLst>
              <pc:docMk/>
              <pc:sldMasterMk cId="1633480764" sldId="2147483667"/>
              <pc:sldLayoutMk cId="1353260261" sldId="2147483671"/>
              <ac:picMk id="6" creationId="{0B9CD8DE-A68D-59D1-0319-0EBF2B37D6A7}"/>
            </ac:picMkLst>
          </pc:picChg>
          <pc:picChg chg="add mod">
            <ac:chgData name="Kasey Crawford" userId="080e37af-a8a1-4531-9ce0-b496cd5a7bcb" providerId="ADAL" clId="{BC4CF1D1-6887-9C42-8444-9C50D2816BB6}" dt="2025-03-06T15:33:29.179" v="181" actId="167"/>
            <ac:picMkLst>
              <pc:docMk/>
              <pc:sldMasterMk cId="1633480764" sldId="2147483667"/>
              <pc:sldLayoutMk cId="1353260261" sldId="2147483671"/>
              <ac:picMk id="7" creationId="{2ABD45CD-AD9C-8B4D-0F88-28257F1A335C}"/>
            </ac:picMkLst>
          </pc:picChg>
          <pc:picChg chg="del">
            <ac:chgData name="Kasey Crawford" userId="080e37af-a8a1-4531-9ce0-b496cd5a7bcb" providerId="ADAL" clId="{BC4CF1D1-6887-9C42-8444-9C50D2816BB6}" dt="2025-03-06T15:33:08.097" v="177" actId="478"/>
            <ac:picMkLst>
              <pc:docMk/>
              <pc:sldMasterMk cId="1633480764" sldId="2147483667"/>
              <pc:sldLayoutMk cId="1353260261" sldId="2147483671"/>
              <ac:picMk id="10" creationId="{644D8DBD-9C31-C90E-4784-6AAA7DAC8E5F}"/>
            </ac:picMkLst>
          </pc:picChg>
          <pc:picChg chg="del">
            <ac:chgData name="Kasey Crawford" userId="080e37af-a8a1-4531-9ce0-b496cd5a7bcb" providerId="ADAL" clId="{BC4CF1D1-6887-9C42-8444-9C50D2816BB6}" dt="2025-03-06T15:33:07.461" v="176" actId="478"/>
            <ac:picMkLst>
              <pc:docMk/>
              <pc:sldMasterMk cId="1633480764" sldId="2147483667"/>
              <pc:sldLayoutMk cId="1353260261" sldId="2147483671"/>
              <ac:picMk id="11" creationId="{E9C3643E-8EF1-1C95-00C8-7C19CE9275C4}"/>
            </ac:picMkLst>
          </pc:picChg>
          <pc:picChg chg="del">
            <ac:chgData name="Kasey Crawford" userId="080e37af-a8a1-4531-9ce0-b496cd5a7bcb" providerId="ADAL" clId="{BC4CF1D1-6887-9C42-8444-9C50D2816BB6}" dt="2025-03-06T15:33:10.023" v="179" actId="478"/>
            <ac:picMkLst>
              <pc:docMk/>
              <pc:sldMasterMk cId="1633480764" sldId="2147483667"/>
              <pc:sldLayoutMk cId="1353260261" sldId="2147483671"/>
              <ac:picMk id="12" creationId="{1A59A5AC-0E6F-07FD-D77C-524574B066E2}"/>
            </ac:picMkLst>
          </pc:picChg>
          <pc:picChg chg="add del mod">
            <ac:chgData name="Kasey Crawford" userId="080e37af-a8a1-4531-9ce0-b496cd5a7bcb" providerId="ADAL" clId="{BC4CF1D1-6887-9C42-8444-9C50D2816BB6}" dt="2025-03-06T15:35:29.208" v="211" actId="478"/>
            <ac:picMkLst>
              <pc:docMk/>
              <pc:sldMasterMk cId="1633480764" sldId="2147483667"/>
              <pc:sldLayoutMk cId="1353260261" sldId="2147483671"/>
              <ac:picMk id="17" creationId="{4194E013-5734-DD15-7C6C-FAE18E0ECF5B}"/>
            </ac:picMkLst>
          </pc:picChg>
          <pc:picChg chg="add mod modCrop">
            <ac:chgData name="Kasey Crawford" userId="080e37af-a8a1-4531-9ce0-b496cd5a7bcb" providerId="ADAL" clId="{BC4CF1D1-6887-9C42-8444-9C50D2816BB6}" dt="2025-03-06T15:36:02.656" v="217" actId="732"/>
            <ac:picMkLst>
              <pc:docMk/>
              <pc:sldMasterMk cId="1633480764" sldId="2147483667"/>
              <pc:sldLayoutMk cId="1353260261" sldId="2147483671"/>
              <ac:picMk id="18" creationId="{495F4AA5-354D-ABD0-FB04-31155FF65922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98625355" sldId="2147483672"/>
          </pc:sldLayoutMkLst>
          <pc:spChg chg="del">
            <ac:chgData name="Kasey Crawford" userId="080e37af-a8a1-4531-9ce0-b496cd5a7bcb" providerId="ADAL" clId="{BC4CF1D1-6887-9C42-8444-9C50D2816BB6}" dt="2025-03-06T15:37:30.610" v="231" actId="478"/>
            <ac:spMkLst>
              <pc:docMk/>
              <pc:sldMasterMk cId="1633480764" sldId="2147483667"/>
              <pc:sldLayoutMk cId="98625355" sldId="2147483672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37:43.728" v="234" actId="167"/>
            <ac:spMkLst>
              <pc:docMk/>
              <pc:sldMasterMk cId="1633480764" sldId="2147483667"/>
              <pc:sldLayoutMk cId="98625355" sldId="2147483672"/>
              <ac:spMk id="10" creationId="{98E741DB-6170-E038-09DB-43D463665DDA}"/>
            </ac:spMkLst>
          </pc:spChg>
          <pc:spChg chg="add mod">
            <ac:chgData name="Kasey Crawford" userId="080e37af-a8a1-4531-9ce0-b496cd5a7bcb" providerId="ADAL" clId="{BC4CF1D1-6887-9C42-8444-9C50D2816BB6}" dt="2025-03-06T15:37:43.728" v="234" actId="167"/>
            <ac:spMkLst>
              <pc:docMk/>
              <pc:sldMasterMk cId="1633480764" sldId="2147483667"/>
              <pc:sldLayoutMk cId="98625355" sldId="2147483672"/>
              <ac:spMk id="12" creationId="{4192BC2D-60E2-1F29-1F5C-5160A6714A52}"/>
            </ac:spMkLst>
          </pc:spChg>
          <pc:spChg chg="mod">
            <ac:chgData name="Kasey Crawford" userId="080e37af-a8a1-4531-9ce0-b496cd5a7bcb" providerId="ADAL" clId="{BC4CF1D1-6887-9C42-8444-9C50D2816BB6}" dt="2025-03-06T15:38:02.651" v="238" actId="1076"/>
            <ac:spMkLst>
              <pc:docMk/>
              <pc:sldMasterMk cId="1633480764" sldId="2147483667"/>
              <pc:sldLayoutMk cId="98625355" sldId="2147483672"/>
              <ac:spMk id="13" creationId="{1A38BD89-AF7D-53C3-EAEA-A0D7B7BCB6B6}"/>
            </ac:spMkLst>
          </pc:spChg>
          <pc:picChg chg="add mod">
            <ac:chgData name="Kasey Crawford" userId="080e37af-a8a1-4531-9ce0-b496cd5a7bcb" providerId="ADAL" clId="{BC4CF1D1-6887-9C42-8444-9C50D2816BB6}" dt="2025-03-06T15:37:43.728" v="234" actId="167"/>
            <ac:picMkLst>
              <pc:docMk/>
              <pc:sldMasterMk cId="1633480764" sldId="2147483667"/>
              <pc:sldLayoutMk cId="98625355" sldId="2147483672"/>
              <ac:picMk id="2" creationId="{768863B5-CD2E-7B88-1F6A-426C21ED419E}"/>
            </ac:picMkLst>
          </pc:picChg>
          <pc:picChg chg="del">
            <ac:chgData name="Kasey Crawford" userId="080e37af-a8a1-4531-9ce0-b496cd5a7bcb" providerId="ADAL" clId="{BC4CF1D1-6887-9C42-8444-9C50D2816BB6}" dt="2025-03-06T15:37:28.381" v="229" actId="478"/>
            <ac:picMkLst>
              <pc:docMk/>
              <pc:sldMasterMk cId="1633480764" sldId="2147483667"/>
              <pc:sldLayoutMk cId="98625355" sldId="2147483672"/>
              <ac:picMk id="3" creationId="{E20454E0-B276-CF78-B69E-6E7178FDC47F}"/>
            </ac:picMkLst>
          </pc:picChg>
          <pc:picChg chg="del">
            <ac:chgData name="Kasey Crawford" userId="080e37af-a8a1-4531-9ce0-b496cd5a7bcb" providerId="ADAL" clId="{BC4CF1D1-6887-9C42-8444-9C50D2816BB6}" dt="2025-03-06T15:37:29.309" v="230" actId="478"/>
            <ac:picMkLst>
              <pc:docMk/>
              <pc:sldMasterMk cId="1633480764" sldId="2147483667"/>
              <pc:sldLayoutMk cId="98625355" sldId="2147483672"/>
              <ac:picMk id="5" creationId="{1A335B36-533D-EB3A-BB11-FB99C397D7D3}"/>
            </ac:picMkLst>
          </pc:picChg>
          <pc:picChg chg="add mod">
            <ac:chgData name="Kasey Crawford" userId="080e37af-a8a1-4531-9ce0-b496cd5a7bcb" providerId="ADAL" clId="{BC4CF1D1-6887-9C42-8444-9C50D2816BB6}" dt="2025-03-06T15:37:43.728" v="234" actId="167"/>
            <ac:picMkLst>
              <pc:docMk/>
              <pc:sldMasterMk cId="1633480764" sldId="2147483667"/>
              <pc:sldLayoutMk cId="98625355" sldId="2147483672"/>
              <ac:picMk id="6" creationId="{3484ADBC-CBF2-EC03-FF52-D40E8F50F5B6}"/>
            </ac:picMkLst>
          </pc:picChg>
          <pc:picChg chg="del">
            <ac:chgData name="Kasey Crawford" userId="080e37af-a8a1-4531-9ce0-b496cd5a7bcb" providerId="ADAL" clId="{BC4CF1D1-6887-9C42-8444-9C50D2816BB6}" dt="2025-03-06T15:37:31.514" v="232" actId="478"/>
            <ac:picMkLst>
              <pc:docMk/>
              <pc:sldMasterMk cId="1633480764" sldId="2147483667"/>
              <pc:sldLayoutMk cId="98625355" sldId="2147483672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5:37:43.728" v="234" actId="167"/>
            <ac:picMkLst>
              <pc:docMk/>
              <pc:sldMasterMk cId="1633480764" sldId="2147483667"/>
              <pc:sldLayoutMk cId="98625355" sldId="2147483672"/>
              <ac:picMk id="8" creationId="{9C15716F-A0E6-898A-7D5D-8BEF3490B9F8}"/>
            </ac:picMkLst>
          </pc:picChg>
          <pc:picChg chg="del">
            <ac:chgData name="Kasey Crawford" userId="080e37af-a8a1-4531-9ce0-b496cd5a7bcb" providerId="ADAL" clId="{BC4CF1D1-6887-9C42-8444-9C50D2816BB6}" dt="2025-03-06T15:37:27.554" v="228" actId="478"/>
            <ac:picMkLst>
              <pc:docMk/>
              <pc:sldMasterMk cId="1633480764" sldId="2147483667"/>
              <pc:sldLayoutMk cId="98625355" sldId="2147483672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7:43.728" v="234" actId="167"/>
            <ac:picMkLst>
              <pc:docMk/>
              <pc:sldMasterMk cId="1633480764" sldId="2147483667"/>
              <pc:sldLayoutMk cId="98625355" sldId="2147483672"/>
              <ac:picMk id="14" creationId="{12F18E3A-1641-E306-9F46-B7DCB1B21EBC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2294369422" sldId="2147483673"/>
          </pc:sldLayoutMkLst>
          <pc:spChg chg="del">
            <ac:chgData name="Kasey Crawford" userId="080e37af-a8a1-4531-9ce0-b496cd5a7bcb" providerId="ADAL" clId="{BC4CF1D1-6887-9C42-8444-9C50D2816BB6}" dt="2025-03-06T15:38:12.850" v="243" actId="478"/>
            <ac:spMkLst>
              <pc:docMk/>
              <pc:sldMasterMk cId="1633480764" sldId="2147483667"/>
              <pc:sldLayoutMk cId="2294369422" sldId="2147483673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38:17.304" v="245" actId="167"/>
            <ac:spMkLst>
              <pc:docMk/>
              <pc:sldMasterMk cId="1633480764" sldId="2147483667"/>
              <pc:sldLayoutMk cId="2294369422" sldId="2147483673"/>
              <ac:spMk id="10" creationId="{B33E3DD4-6944-862A-9E81-94C2CC3AEE7A}"/>
            </ac:spMkLst>
          </pc:spChg>
          <pc:spChg chg="add del">
            <ac:chgData name="Kasey Crawford" userId="080e37af-a8a1-4531-9ce0-b496cd5a7bcb" providerId="ADAL" clId="{BC4CF1D1-6887-9C42-8444-9C50D2816BB6}" dt="2025-03-06T15:38:27.743" v="248" actId="478"/>
            <ac:spMkLst>
              <pc:docMk/>
              <pc:sldMasterMk cId="1633480764" sldId="2147483667"/>
              <pc:sldLayoutMk cId="2294369422" sldId="2147483673"/>
              <ac:spMk id="12" creationId="{0F0E1BD8-6136-8BEF-E1C8-672335A44D7F}"/>
            </ac:spMkLst>
          </pc:spChg>
          <pc:spChg chg="add del">
            <ac:chgData name="Kasey Crawford" userId="080e37af-a8a1-4531-9ce0-b496cd5a7bcb" providerId="ADAL" clId="{BC4CF1D1-6887-9C42-8444-9C50D2816BB6}" dt="2025-03-06T15:38:27.743" v="248" actId="478"/>
            <ac:spMkLst>
              <pc:docMk/>
              <pc:sldMasterMk cId="1633480764" sldId="2147483667"/>
              <pc:sldLayoutMk cId="2294369422" sldId="2147483673"/>
              <ac:spMk id="13" creationId="{1A38BD89-AF7D-53C3-EAEA-A0D7B7BCB6B6}"/>
            </ac:spMkLst>
          </pc:spChg>
          <pc:spChg chg="add mod">
            <ac:chgData name="Kasey Crawford" userId="080e37af-a8a1-4531-9ce0-b496cd5a7bcb" providerId="ADAL" clId="{BC4CF1D1-6887-9C42-8444-9C50D2816BB6}" dt="2025-03-06T15:38:17.304" v="245" actId="167"/>
            <ac:spMkLst>
              <pc:docMk/>
              <pc:sldMasterMk cId="1633480764" sldId="2147483667"/>
              <pc:sldLayoutMk cId="2294369422" sldId="2147483673"/>
              <ac:spMk id="14" creationId="{C50669CE-D3BC-D88B-06D2-7728F2C0CD52}"/>
            </ac:spMkLst>
          </pc:spChg>
          <pc:spChg chg="add mod">
            <ac:chgData name="Kasey Crawford" userId="080e37af-a8a1-4531-9ce0-b496cd5a7bcb" providerId="ADAL" clId="{BC4CF1D1-6887-9C42-8444-9C50D2816BB6}" dt="2025-03-06T15:39:29.505" v="257" actId="1076"/>
            <ac:spMkLst>
              <pc:docMk/>
              <pc:sldMasterMk cId="1633480764" sldId="2147483667"/>
              <pc:sldLayoutMk cId="2294369422" sldId="2147483673"/>
              <ac:spMk id="16" creationId="{C6EE12B8-1F68-A5D0-79FF-00BD41E4D31C}"/>
            </ac:spMkLst>
          </pc:spChg>
          <pc:spChg chg="add mod">
            <ac:chgData name="Kasey Crawford" userId="080e37af-a8a1-4531-9ce0-b496cd5a7bcb" providerId="ADAL" clId="{BC4CF1D1-6887-9C42-8444-9C50D2816BB6}" dt="2025-03-06T15:39:18.566" v="255" actId="207"/>
            <ac:spMkLst>
              <pc:docMk/>
              <pc:sldMasterMk cId="1633480764" sldId="2147483667"/>
              <pc:sldLayoutMk cId="2294369422" sldId="2147483673"/>
              <ac:spMk id="17" creationId="{4E130950-2138-45EC-9CA3-88E36AC0D143}"/>
            </ac:spMkLst>
          </pc:spChg>
          <pc:spChg chg="add mod">
            <ac:chgData name="Kasey Crawford" userId="080e37af-a8a1-4531-9ce0-b496cd5a7bcb" providerId="ADAL" clId="{BC4CF1D1-6887-9C42-8444-9C50D2816BB6}" dt="2025-03-06T15:38:41.603" v="251" actId="767"/>
            <ac:spMkLst>
              <pc:docMk/>
              <pc:sldMasterMk cId="1633480764" sldId="2147483667"/>
              <pc:sldLayoutMk cId="2294369422" sldId="2147483673"/>
              <ac:spMk id="18" creationId="{33AEA087-D737-E2DD-9876-BC0A85B07F66}"/>
            </ac:spMkLst>
          </pc:spChg>
          <pc:picChg chg="del">
            <ac:chgData name="Kasey Crawford" userId="080e37af-a8a1-4531-9ce0-b496cd5a7bcb" providerId="ADAL" clId="{BC4CF1D1-6887-9C42-8444-9C50D2816BB6}" dt="2025-03-06T15:38:08.131" v="239" actId="478"/>
            <ac:picMkLst>
              <pc:docMk/>
              <pc:sldMasterMk cId="1633480764" sldId="2147483667"/>
              <pc:sldLayoutMk cId="2294369422" sldId="2147483673"/>
              <ac:picMk id="2" creationId="{3D8F1A5F-C856-3A44-D005-34D414517AA9}"/>
            </ac:picMkLst>
          </pc:picChg>
          <pc:picChg chg="add mod">
            <ac:chgData name="Kasey Crawford" userId="080e37af-a8a1-4531-9ce0-b496cd5a7bcb" providerId="ADAL" clId="{BC4CF1D1-6887-9C42-8444-9C50D2816BB6}" dt="2025-03-06T15:38:17.304" v="245" actId="167"/>
            <ac:picMkLst>
              <pc:docMk/>
              <pc:sldMasterMk cId="1633480764" sldId="2147483667"/>
              <pc:sldLayoutMk cId="2294369422" sldId="2147483673"/>
              <ac:picMk id="3" creationId="{601C86E9-1E15-E545-BBA4-03B269F44341}"/>
            </ac:picMkLst>
          </pc:picChg>
          <pc:picChg chg="del">
            <ac:chgData name="Kasey Crawford" userId="080e37af-a8a1-4531-9ce0-b496cd5a7bcb" providerId="ADAL" clId="{BC4CF1D1-6887-9C42-8444-9C50D2816BB6}" dt="2025-03-06T15:38:10.097" v="240" actId="478"/>
            <ac:picMkLst>
              <pc:docMk/>
              <pc:sldMasterMk cId="1633480764" sldId="2147483667"/>
              <pc:sldLayoutMk cId="2294369422" sldId="2147483673"/>
              <ac:picMk id="5" creationId="{E3228094-3D9C-8D4A-8D14-68185E0F3D84}"/>
            </ac:picMkLst>
          </pc:picChg>
          <pc:picChg chg="add mod">
            <ac:chgData name="Kasey Crawford" userId="080e37af-a8a1-4531-9ce0-b496cd5a7bcb" providerId="ADAL" clId="{BC4CF1D1-6887-9C42-8444-9C50D2816BB6}" dt="2025-03-06T15:38:17.304" v="245" actId="167"/>
            <ac:picMkLst>
              <pc:docMk/>
              <pc:sldMasterMk cId="1633480764" sldId="2147483667"/>
              <pc:sldLayoutMk cId="2294369422" sldId="2147483673"/>
              <ac:picMk id="6" creationId="{9B0C8D5C-307E-FA29-E2B2-385360D83259}"/>
            </ac:picMkLst>
          </pc:picChg>
          <pc:picChg chg="del">
            <ac:chgData name="Kasey Crawford" userId="080e37af-a8a1-4531-9ce0-b496cd5a7bcb" providerId="ADAL" clId="{BC4CF1D1-6887-9C42-8444-9C50D2816BB6}" dt="2025-03-06T15:38:10.859" v="241" actId="478"/>
            <ac:picMkLst>
              <pc:docMk/>
              <pc:sldMasterMk cId="1633480764" sldId="2147483667"/>
              <pc:sldLayoutMk cId="2294369422" sldId="2147483673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5:38:17.304" v="245" actId="167"/>
            <ac:picMkLst>
              <pc:docMk/>
              <pc:sldMasterMk cId="1633480764" sldId="2147483667"/>
              <pc:sldLayoutMk cId="2294369422" sldId="2147483673"/>
              <ac:picMk id="8" creationId="{3BE77816-1629-F7F3-F848-4A7BF6F6E1F4}"/>
            </ac:picMkLst>
          </pc:picChg>
          <pc:picChg chg="del">
            <ac:chgData name="Kasey Crawford" userId="080e37af-a8a1-4531-9ce0-b496cd5a7bcb" providerId="ADAL" clId="{BC4CF1D1-6887-9C42-8444-9C50D2816BB6}" dt="2025-03-06T15:38:11.619" v="242" actId="478"/>
            <ac:picMkLst>
              <pc:docMk/>
              <pc:sldMasterMk cId="1633480764" sldId="2147483667"/>
              <pc:sldLayoutMk cId="2294369422" sldId="2147483673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38:17.304" v="245" actId="167"/>
            <ac:picMkLst>
              <pc:docMk/>
              <pc:sldMasterMk cId="1633480764" sldId="2147483667"/>
              <pc:sldLayoutMk cId="2294369422" sldId="2147483673"/>
              <ac:picMk id="15" creationId="{5CC1AC39-02CD-929C-B3E1-D567EFDCBB37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894813539" sldId="2147483674"/>
          </pc:sldLayoutMkLst>
          <pc:spChg chg="del">
            <ac:chgData name="Kasey Crawford" userId="080e37af-a8a1-4531-9ce0-b496cd5a7bcb" providerId="ADAL" clId="{BC4CF1D1-6887-9C42-8444-9C50D2816BB6}" dt="2025-03-06T16:43:46.001" v="401" actId="478"/>
            <ac:spMkLst>
              <pc:docMk/>
              <pc:sldMasterMk cId="1633480764" sldId="2147483667"/>
              <pc:sldLayoutMk cId="894813539" sldId="2147483674"/>
              <ac:spMk id="4" creationId="{DD855AF1-7879-451D-EC90-2246A786A699}"/>
            </ac:spMkLst>
          </pc:spChg>
          <pc:spChg chg="add mod">
            <ac:chgData name="Kasey Crawford" userId="080e37af-a8a1-4531-9ce0-b496cd5a7bcb" providerId="ADAL" clId="{BC4CF1D1-6887-9C42-8444-9C50D2816BB6}" dt="2025-03-06T16:43:48.797" v="402"/>
            <ac:spMkLst>
              <pc:docMk/>
              <pc:sldMasterMk cId="1633480764" sldId="2147483667"/>
              <pc:sldLayoutMk cId="894813539" sldId="2147483674"/>
              <ac:spMk id="8" creationId="{0AF0879A-3BF6-EA83-3429-4CE1A95A1A1B}"/>
            </ac:spMkLst>
          </pc:spChg>
          <pc:spChg chg="del">
            <ac:chgData name="Kasey Crawford" userId="080e37af-a8a1-4531-9ce0-b496cd5a7bcb" providerId="ADAL" clId="{BC4CF1D1-6887-9C42-8444-9C50D2816BB6}" dt="2025-03-06T16:43:43.628" v="399" actId="478"/>
            <ac:spMkLst>
              <pc:docMk/>
              <pc:sldMasterMk cId="1633480764" sldId="2147483667"/>
              <pc:sldLayoutMk cId="894813539" sldId="2147483674"/>
              <ac:spMk id="9" creationId="{050E9D24-4B41-AF4A-77C0-0AA12542E016}"/>
            </ac:spMkLst>
          </pc:spChg>
          <pc:spChg chg="del">
            <ac:chgData name="Kasey Crawford" userId="080e37af-a8a1-4531-9ce0-b496cd5a7bcb" providerId="ADAL" clId="{BC4CF1D1-6887-9C42-8444-9C50D2816BB6}" dt="2025-03-06T16:44:21.057" v="415" actId="478"/>
            <ac:spMkLst>
              <pc:docMk/>
              <pc:sldMasterMk cId="1633480764" sldId="2147483667"/>
              <pc:sldLayoutMk cId="894813539" sldId="2147483674"/>
              <ac:spMk id="10" creationId="{DF2E3139-0F3C-1709-1375-3D5E8193F926}"/>
            </ac:spMkLst>
          </pc:spChg>
          <pc:spChg chg="del">
            <ac:chgData name="Kasey Crawford" userId="080e37af-a8a1-4531-9ce0-b496cd5a7bcb" providerId="ADAL" clId="{BC4CF1D1-6887-9C42-8444-9C50D2816BB6}" dt="2025-03-06T16:44:20.391" v="414" actId="478"/>
            <ac:spMkLst>
              <pc:docMk/>
              <pc:sldMasterMk cId="1633480764" sldId="2147483667"/>
              <pc:sldLayoutMk cId="894813539" sldId="2147483674"/>
              <ac:spMk id="13" creationId="{DAD4FAC4-CF3D-BA07-95C6-094668E68B79}"/>
            </ac:spMkLst>
          </pc:spChg>
          <pc:spChg chg="del">
            <ac:chgData name="Kasey Crawford" userId="080e37af-a8a1-4531-9ce0-b496cd5a7bcb" providerId="ADAL" clId="{BC4CF1D1-6887-9C42-8444-9C50D2816BB6}" dt="2025-03-06T16:44:16.715" v="408" actId="478"/>
            <ac:spMkLst>
              <pc:docMk/>
              <pc:sldMasterMk cId="1633480764" sldId="2147483667"/>
              <pc:sldLayoutMk cId="894813539" sldId="2147483674"/>
              <ac:spMk id="14" creationId="{F21563C4-565B-8855-FDEC-5F2CDB3B37AE}"/>
            </ac:spMkLst>
          </pc:spChg>
          <pc:spChg chg="del">
            <ac:chgData name="Kasey Crawford" userId="080e37af-a8a1-4531-9ce0-b496cd5a7bcb" providerId="ADAL" clId="{BC4CF1D1-6887-9C42-8444-9C50D2816BB6}" dt="2025-03-06T16:44:18.978" v="412" actId="478"/>
            <ac:spMkLst>
              <pc:docMk/>
              <pc:sldMasterMk cId="1633480764" sldId="2147483667"/>
              <pc:sldLayoutMk cId="894813539" sldId="2147483674"/>
              <ac:spMk id="15" creationId="{2FBCE9F5-516E-EA44-85F5-1F029AFBE74F}"/>
            </ac:spMkLst>
          </pc:spChg>
          <pc:spChg chg="del">
            <ac:chgData name="Kasey Crawford" userId="080e37af-a8a1-4531-9ce0-b496cd5a7bcb" providerId="ADAL" clId="{BC4CF1D1-6887-9C42-8444-9C50D2816BB6}" dt="2025-03-06T16:44:19.730" v="413" actId="478"/>
            <ac:spMkLst>
              <pc:docMk/>
              <pc:sldMasterMk cId="1633480764" sldId="2147483667"/>
              <pc:sldLayoutMk cId="894813539" sldId="2147483674"/>
              <ac:spMk id="16" creationId="{CCC126C3-D1CE-732E-05C0-319B8AF56BD1}"/>
            </ac:spMkLst>
          </pc:spChg>
          <pc:spChg chg="del">
            <ac:chgData name="Kasey Crawford" userId="080e37af-a8a1-4531-9ce0-b496cd5a7bcb" providerId="ADAL" clId="{BC4CF1D1-6887-9C42-8444-9C50D2816BB6}" dt="2025-03-06T16:44:03.680" v="404" actId="478"/>
            <ac:spMkLst>
              <pc:docMk/>
              <pc:sldMasterMk cId="1633480764" sldId="2147483667"/>
              <pc:sldLayoutMk cId="894813539" sldId="2147483674"/>
              <ac:spMk id="17" creationId="{EC4E13CF-C420-F1EC-960A-D7E3D53483B9}"/>
            </ac:spMkLst>
          </pc:spChg>
          <pc:spChg chg="add mod">
            <ac:chgData name="Kasey Crawford" userId="080e37af-a8a1-4531-9ce0-b496cd5a7bcb" providerId="ADAL" clId="{BC4CF1D1-6887-9C42-8444-9C50D2816BB6}" dt="2025-03-06T16:43:48.797" v="402"/>
            <ac:spMkLst>
              <pc:docMk/>
              <pc:sldMasterMk cId="1633480764" sldId="2147483667"/>
              <pc:sldLayoutMk cId="894813539" sldId="2147483674"/>
              <ac:spMk id="19" creationId="{20A8523C-782B-9767-5F66-4E55CA0070CA}"/>
            </ac:spMkLst>
          </pc:spChg>
          <pc:spChg chg="del">
            <ac:chgData name="Kasey Crawford" userId="080e37af-a8a1-4531-9ce0-b496cd5a7bcb" providerId="ADAL" clId="{BC4CF1D1-6887-9C42-8444-9C50D2816BB6}" dt="2025-03-06T16:44:17.217" v="409" actId="478"/>
            <ac:spMkLst>
              <pc:docMk/>
              <pc:sldMasterMk cId="1633480764" sldId="2147483667"/>
              <pc:sldLayoutMk cId="894813539" sldId="2147483674"/>
              <ac:spMk id="22" creationId="{5201FF4D-1E21-B16A-A484-D23604AC4930}"/>
            </ac:spMkLst>
          </pc:spChg>
          <pc:spChg chg="del">
            <ac:chgData name="Kasey Crawford" userId="080e37af-a8a1-4531-9ce0-b496cd5a7bcb" providerId="ADAL" clId="{BC4CF1D1-6887-9C42-8444-9C50D2816BB6}" dt="2025-03-06T16:44:17.718" v="410" actId="478"/>
            <ac:spMkLst>
              <pc:docMk/>
              <pc:sldMasterMk cId="1633480764" sldId="2147483667"/>
              <pc:sldLayoutMk cId="894813539" sldId="2147483674"/>
              <ac:spMk id="23" creationId="{F9FB101E-4ED9-0F26-A15D-E8956F7B1D85}"/>
            </ac:spMkLst>
          </pc:spChg>
          <pc:spChg chg="del">
            <ac:chgData name="Kasey Crawford" userId="080e37af-a8a1-4531-9ce0-b496cd5a7bcb" providerId="ADAL" clId="{BC4CF1D1-6887-9C42-8444-9C50D2816BB6}" dt="2025-03-06T16:44:18.348" v="411" actId="478"/>
            <ac:spMkLst>
              <pc:docMk/>
              <pc:sldMasterMk cId="1633480764" sldId="2147483667"/>
              <pc:sldLayoutMk cId="894813539" sldId="2147483674"/>
              <ac:spMk id="24" creationId="{3F47C6D6-3062-1BBE-20DC-125E5C19B0D6}"/>
            </ac:spMkLst>
          </pc:spChg>
          <pc:spChg chg="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26" creationId="{421A0F7B-2B8E-9DBD-99A9-C5846F3076EC}"/>
            </ac:spMkLst>
          </pc:spChg>
          <pc:spChg chg="del">
            <ac:chgData name="Kasey Crawford" userId="080e37af-a8a1-4531-9ce0-b496cd5a7bcb" providerId="ADAL" clId="{BC4CF1D1-6887-9C42-8444-9C50D2816BB6}" dt="2025-03-06T16:44:08.718" v="405" actId="478"/>
            <ac:spMkLst>
              <pc:docMk/>
              <pc:sldMasterMk cId="1633480764" sldId="2147483667"/>
              <pc:sldLayoutMk cId="894813539" sldId="2147483674"/>
              <ac:spMk id="27" creationId="{91D00A9B-748E-8DF7-1057-A40AD192609B}"/>
            </ac:spMkLst>
          </pc:spChg>
          <pc:spChg chg="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28" creationId="{20D042ED-4B77-660F-69B2-4801C1E20F3F}"/>
            </ac:spMkLst>
          </pc:spChg>
          <pc:spChg chg="add mod">
            <ac:chgData name="Kasey Crawford" userId="080e37af-a8a1-4531-9ce0-b496cd5a7bcb" providerId="ADAL" clId="{BC4CF1D1-6887-9C42-8444-9C50D2816BB6}" dt="2025-03-06T16:44:25.464" v="420"/>
            <ac:spMkLst>
              <pc:docMk/>
              <pc:sldMasterMk cId="1633480764" sldId="2147483667"/>
              <pc:sldLayoutMk cId="894813539" sldId="2147483674"/>
              <ac:spMk id="29" creationId="{54E44C95-AD00-759C-EBDA-A03E01A86602}"/>
            </ac:spMkLst>
          </pc:spChg>
          <pc:spChg chg="add mod">
            <ac:chgData name="Kasey Crawford" userId="080e37af-a8a1-4531-9ce0-b496cd5a7bcb" providerId="ADAL" clId="{BC4CF1D1-6887-9C42-8444-9C50D2816BB6}" dt="2025-03-06T16:44:25.464" v="420"/>
            <ac:spMkLst>
              <pc:docMk/>
              <pc:sldMasterMk cId="1633480764" sldId="2147483667"/>
              <pc:sldLayoutMk cId="894813539" sldId="2147483674"/>
              <ac:spMk id="31" creationId="{2ACCAF98-1494-6D0E-E52F-F91ABB590CA7}"/>
            </ac:spMkLst>
          </pc:spChg>
          <pc:spChg chg="add 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32" creationId="{014CD022-88AE-D1FE-9BA4-FBE0470BFFCA}"/>
            </ac:spMkLst>
          </pc:spChg>
          <pc:spChg chg="add 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33" creationId="{3B9E58F9-21C0-FB6C-B9F5-5EE38E0ACA61}"/>
            </ac:spMkLst>
          </pc:spChg>
          <pc:spChg chg="add 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34" creationId="{885C05B0-4484-FC00-F2CF-221427855D9B}"/>
            </ac:spMkLst>
          </pc:spChg>
          <pc:spChg chg="add mod">
            <ac:chgData name="Kasey Crawford" userId="080e37af-a8a1-4531-9ce0-b496cd5a7bcb" providerId="ADAL" clId="{BC4CF1D1-6887-9C42-8444-9C50D2816BB6}" dt="2025-03-06T16:46:25.213" v="434" actId="1076"/>
            <ac:spMkLst>
              <pc:docMk/>
              <pc:sldMasterMk cId="1633480764" sldId="2147483667"/>
              <pc:sldLayoutMk cId="894813539" sldId="2147483674"/>
              <ac:spMk id="35" creationId="{68235231-60B6-76CD-032E-B2D1104A7A56}"/>
            </ac:spMkLst>
          </pc:spChg>
          <pc:picChg chg="del">
            <ac:chgData name="Kasey Crawford" userId="080e37af-a8a1-4531-9ce0-b496cd5a7bcb" providerId="ADAL" clId="{BC4CF1D1-6887-9C42-8444-9C50D2816BB6}" dt="2025-03-06T16:43:44.926" v="400" actId="478"/>
            <ac:picMkLst>
              <pc:docMk/>
              <pc:sldMasterMk cId="1633480764" sldId="2147483667"/>
              <pc:sldLayoutMk cId="894813539" sldId="2147483674"/>
              <ac:picMk id="2" creationId="{D546D3F4-DFB2-E738-5680-BD4F2D8B3F71}"/>
            </ac:picMkLst>
          </pc:picChg>
          <pc:picChg chg="add mod">
            <ac:chgData name="Kasey Crawford" userId="080e37af-a8a1-4531-9ce0-b496cd5a7bcb" providerId="ADAL" clId="{BC4CF1D1-6887-9C42-8444-9C50D2816BB6}" dt="2025-03-06T16:43:56.690" v="403" actId="14100"/>
            <ac:picMkLst>
              <pc:docMk/>
              <pc:sldMasterMk cId="1633480764" sldId="2147483667"/>
              <pc:sldLayoutMk cId="894813539" sldId="2147483674"/>
              <ac:picMk id="3" creationId="{6EAA23BF-9472-2A5D-D250-8C3B4526BD66}"/>
            </ac:picMkLst>
          </pc:picChg>
          <pc:picChg chg="add mod">
            <ac:chgData name="Kasey Crawford" userId="080e37af-a8a1-4531-9ce0-b496cd5a7bcb" providerId="ADAL" clId="{BC4CF1D1-6887-9C42-8444-9C50D2816BB6}" dt="2025-03-06T16:43:48.797" v="402"/>
            <ac:picMkLst>
              <pc:docMk/>
              <pc:sldMasterMk cId="1633480764" sldId="2147483667"/>
              <pc:sldLayoutMk cId="894813539" sldId="2147483674"/>
              <ac:picMk id="5" creationId="{31AFF3C9-630C-B47F-B147-52C783CCED96}"/>
            </ac:picMkLst>
          </pc:picChg>
          <pc:picChg chg="add mod">
            <ac:chgData name="Kasey Crawford" userId="080e37af-a8a1-4531-9ce0-b496cd5a7bcb" providerId="ADAL" clId="{BC4CF1D1-6887-9C42-8444-9C50D2816BB6}" dt="2025-03-06T16:43:48.797" v="402"/>
            <ac:picMkLst>
              <pc:docMk/>
              <pc:sldMasterMk cId="1633480764" sldId="2147483667"/>
              <pc:sldLayoutMk cId="894813539" sldId="2147483674"/>
              <ac:picMk id="6" creationId="{66128494-C22B-BB0E-6719-6015BCF9E258}"/>
            </ac:picMkLst>
          </pc:picChg>
          <pc:picChg chg="del">
            <ac:chgData name="Kasey Crawford" userId="080e37af-a8a1-4531-9ce0-b496cd5a7bcb" providerId="ADAL" clId="{BC4CF1D1-6887-9C42-8444-9C50D2816BB6}" dt="2025-03-06T16:43:41.821" v="398" actId="478"/>
            <ac:picMkLst>
              <pc:docMk/>
              <pc:sldMasterMk cId="1633480764" sldId="2147483667"/>
              <pc:sldLayoutMk cId="894813539" sldId="2147483674"/>
              <ac:picMk id="7" creationId="{85080FFB-3636-24FA-77A7-27EEC876B0E1}"/>
            </ac:picMkLst>
          </pc:picChg>
          <pc:picChg chg="del">
            <ac:chgData name="Kasey Crawford" userId="080e37af-a8a1-4531-9ce0-b496cd5a7bcb" providerId="ADAL" clId="{BC4CF1D1-6887-9C42-8444-9C50D2816BB6}" dt="2025-03-06T16:43:41.012" v="397" actId="478"/>
            <ac:picMkLst>
              <pc:docMk/>
              <pc:sldMasterMk cId="1633480764" sldId="2147483667"/>
              <pc:sldLayoutMk cId="894813539" sldId="2147483674"/>
              <ac:picMk id="11" creationId="{E9C3643E-8EF1-1C95-00C8-7C19CE9275C4}"/>
            </ac:picMkLst>
          </pc:picChg>
          <pc:picChg chg="del">
            <ac:chgData name="Kasey Crawford" userId="080e37af-a8a1-4531-9ce0-b496cd5a7bcb" providerId="ADAL" clId="{BC4CF1D1-6887-9C42-8444-9C50D2816BB6}" dt="2025-03-06T16:43:40.091" v="396" actId="478"/>
            <ac:picMkLst>
              <pc:docMk/>
              <pc:sldMasterMk cId="1633480764" sldId="2147483667"/>
              <pc:sldLayoutMk cId="894813539" sldId="2147483674"/>
              <ac:picMk id="12" creationId="{0E368EBB-2120-D700-664F-BD4EF2D884E1}"/>
            </ac:picMkLst>
          </pc:picChg>
          <pc:picChg chg="add mod">
            <ac:chgData name="Kasey Crawford" userId="080e37af-a8a1-4531-9ce0-b496cd5a7bcb" providerId="ADAL" clId="{BC4CF1D1-6887-9C42-8444-9C50D2816BB6}" dt="2025-03-06T16:43:48.797" v="402"/>
            <ac:picMkLst>
              <pc:docMk/>
              <pc:sldMasterMk cId="1633480764" sldId="2147483667"/>
              <pc:sldLayoutMk cId="894813539" sldId="2147483674"/>
              <ac:picMk id="18" creationId="{CA6D68FC-E4D5-68FF-F435-20989081736C}"/>
            </ac:picMkLst>
          </pc:picChg>
          <pc:picChg chg="add mod">
            <ac:chgData name="Kasey Crawford" userId="080e37af-a8a1-4531-9ce0-b496cd5a7bcb" providerId="ADAL" clId="{BC4CF1D1-6887-9C42-8444-9C50D2816BB6}" dt="2025-03-06T16:44:24.254" v="416"/>
            <ac:picMkLst>
              <pc:docMk/>
              <pc:sldMasterMk cId="1633480764" sldId="2147483667"/>
              <pc:sldLayoutMk cId="894813539" sldId="2147483674"/>
              <ac:picMk id="20" creationId="{1849EDD9-5E7D-9D81-DF1A-E08E2F85366C}"/>
            </ac:picMkLst>
          </pc:picChg>
          <pc:picChg chg="add mod">
            <ac:chgData name="Kasey Crawford" userId="080e37af-a8a1-4531-9ce0-b496cd5a7bcb" providerId="ADAL" clId="{BC4CF1D1-6887-9C42-8444-9C50D2816BB6}" dt="2025-03-06T16:44:24.254" v="416"/>
            <ac:picMkLst>
              <pc:docMk/>
              <pc:sldMasterMk cId="1633480764" sldId="2147483667"/>
              <pc:sldLayoutMk cId="894813539" sldId="2147483674"/>
              <ac:picMk id="21" creationId="{3B63B709-8A61-5B6C-9069-85240E925202}"/>
            </ac:picMkLst>
          </pc:picChg>
          <pc:picChg chg="add mod">
            <ac:chgData name="Kasey Crawford" userId="080e37af-a8a1-4531-9ce0-b496cd5a7bcb" providerId="ADAL" clId="{BC4CF1D1-6887-9C42-8444-9C50D2816BB6}" dt="2025-03-06T16:44:24.254" v="416"/>
            <ac:picMkLst>
              <pc:docMk/>
              <pc:sldMasterMk cId="1633480764" sldId="2147483667"/>
              <pc:sldLayoutMk cId="894813539" sldId="2147483674"/>
              <ac:picMk id="25" creationId="{453CC967-A7AF-2523-02DC-278B91EF9FF6}"/>
            </ac:picMkLst>
          </pc:picChg>
          <pc:picChg chg="add mod">
            <ac:chgData name="Kasey Crawford" userId="080e37af-a8a1-4531-9ce0-b496cd5a7bcb" providerId="ADAL" clId="{BC4CF1D1-6887-9C42-8444-9C50D2816BB6}" dt="2025-03-06T16:44:24.254" v="416"/>
            <ac:picMkLst>
              <pc:docMk/>
              <pc:sldMasterMk cId="1633480764" sldId="2147483667"/>
              <pc:sldLayoutMk cId="894813539" sldId="2147483674"/>
              <ac:picMk id="30" creationId="{3E47D3A9-9BF6-442A-D6FF-D075932429AE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53:34.450" v="482" actId="1076"/>
          <pc:sldLayoutMkLst>
            <pc:docMk/>
            <pc:sldMasterMk cId="1633480764" sldId="2147483667"/>
            <pc:sldLayoutMk cId="3047561603" sldId="2147483675"/>
          </pc:sldLayoutMkLst>
          <pc:spChg chg="del">
            <ac:chgData name="Kasey Crawford" userId="080e37af-a8a1-4531-9ce0-b496cd5a7bcb" providerId="ADAL" clId="{BC4CF1D1-6887-9C42-8444-9C50D2816BB6}" dt="2025-03-06T16:52:48.050" v="473" actId="478"/>
            <ac:spMkLst>
              <pc:docMk/>
              <pc:sldMasterMk cId="1633480764" sldId="2147483667"/>
              <pc:sldLayoutMk cId="3047561603" sldId="2147483675"/>
              <ac:spMk id="2" creationId="{E43BACEC-699C-551E-3B83-2BA4DCD791DE}"/>
            </ac:spMkLst>
          </pc:spChg>
          <pc:spChg chg="del">
            <ac:chgData name="Kasey Crawford" userId="080e37af-a8a1-4531-9ce0-b496cd5a7bcb" providerId="ADAL" clId="{BC4CF1D1-6887-9C42-8444-9C50D2816BB6}" dt="2025-03-06T15:45:51.065" v="276" actId="478"/>
            <ac:spMkLst>
              <pc:docMk/>
              <pc:sldMasterMk cId="1633480764" sldId="2147483667"/>
              <pc:sldLayoutMk cId="3047561603" sldId="2147483675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5:46:19.253" v="301" actId="1035"/>
            <ac:spMkLst>
              <pc:docMk/>
              <pc:sldMasterMk cId="1633480764" sldId="2147483667"/>
              <pc:sldLayoutMk cId="3047561603" sldId="2147483675"/>
              <ac:spMk id="12" creationId="{A74E19D0-B82A-7AAD-3F8D-FFEFFBACFAA5}"/>
            </ac:spMkLst>
          </pc:spChg>
          <pc:spChg chg="add mod">
            <ac:chgData name="Kasey Crawford" userId="080e37af-a8a1-4531-9ce0-b496cd5a7bcb" providerId="ADAL" clId="{BC4CF1D1-6887-9C42-8444-9C50D2816BB6}" dt="2025-03-06T15:46:19.617" v="302"/>
            <ac:spMkLst>
              <pc:docMk/>
              <pc:sldMasterMk cId="1633480764" sldId="2147483667"/>
              <pc:sldLayoutMk cId="3047561603" sldId="2147483675"/>
              <ac:spMk id="14" creationId="{FE3EEA44-E9C3-ED29-FDE0-CCFA30A938AB}"/>
            </ac:spMkLst>
          </pc:spChg>
          <pc:spChg chg="del mod">
            <ac:chgData name="Kasey Crawford" userId="080e37af-a8a1-4531-9ce0-b496cd5a7bcb" providerId="ADAL" clId="{BC4CF1D1-6887-9C42-8444-9C50D2816BB6}" dt="2025-03-06T16:53:27.825" v="480" actId="478"/>
            <ac:spMkLst>
              <pc:docMk/>
              <pc:sldMasterMk cId="1633480764" sldId="2147483667"/>
              <pc:sldLayoutMk cId="3047561603" sldId="2147483675"/>
              <ac:spMk id="15" creationId="{A65F381E-2E01-5BAC-25CD-8A1732C9145D}"/>
            </ac:spMkLst>
          </pc:spChg>
          <pc:spChg chg="add del mod">
            <ac:chgData name="Kasey Crawford" userId="080e37af-a8a1-4531-9ce0-b496cd5a7bcb" providerId="ADAL" clId="{BC4CF1D1-6887-9C42-8444-9C50D2816BB6}" dt="2025-03-06T15:51:38.589" v="304" actId="478"/>
            <ac:spMkLst>
              <pc:docMk/>
              <pc:sldMasterMk cId="1633480764" sldId="2147483667"/>
              <pc:sldLayoutMk cId="3047561603" sldId="2147483675"/>
              <ac:spMk id="19" creationId="{449737BC-AD1B-E8BB-F054-BFAC2F953931}"/>
            </ac:spMkLst>
          </pc:spChg>
          <pc:spChg chg="add del mod">
            <ac:chgData name="Kasey Crawford" userId="080e37af-a8a1-4531-9ce0-b496cd5a7bcb" providerId="ADAL" clId="{BC4CF1D1-6887-9C42-8444-9C50D2816BB6}" dt="2025-03-06T15:51:38.589" v="304" actId="478"/>
            <ac:spMkLst>
              <pc:docMk/>
              <pc:sldMasterMk cId="1633480764" sldId="2147483667"/>
              <pc:sldLayoutMk cId="3047561603" sldId="2147483675"/>
              <ac:spMk id="21" creationId="{44547D8D-5E97-E2ED-1844-3468B475C1FB}"/>
            </ac:spMkLst>
          </pc:spChg>
          <pc:spChg chg="add mod">
            <ac:chgData name="Kasey Crawford" userId="080e37af-a8a1-4531-9ce0-b496cd5a7bcb" providerId="ADAL" clId="{BC4CF1D1-6887-9C42-8444-9C50D2816BB6}" dt="2025-03-06T15:51:54.662" v="306" actId="1076"/>
            <ac:spMkLst>
              <pc:docMk/>
              <pc:sldMasterMk cId="1633480764" sldId="2147483667"/>
              <pc:sldLayoutMk cId="3047561603" sldId="2147483675"/>
              <ac:spMk id="25" creationId="{58C4671D-E32E-EB92-B6D5-66F6B4ECB8AE}"/>
            </ac:spMkLst>
          </pc:spChg>
          <pc:spChg chg="add mod">
            <ac:chgData name="Kasey Crawford" userId="080e37af-a8a1-4531-9ce0-b496cd5a7bcb" providerId="ADAL" clId="{BC4CF1D1-6887-9C42-8444-9C50D2816BB6}" dt="2025-03-06T15:51:54.662" v="306" actId="1076"/>
            <ac:spMkLst>
              <pc:docMk/>
              <pc:sldMasterMk cId="1633480764" sldId="2147483667"/>
              <pc:sldLayoutMk cId="3047561603" sldId="2147483675"/>
              <ac:spMk id="26" creationId="{D4EE0C5D-9B84-515D-A34C-B76936A21226}"/>
            </ac:spMkLst>
          </pc:spChg>
          <pc:spChg chg="add mod">
            <ac:chgData name="Kasey Crawford" userId="080e37af-a8a1-4531-9ce0-b496cd5a7bcb" providerId="ADAL" clId="{BC4CF1D1-6887-9C42-8444-9C50D2816BB6}" dt="2025-03-06T15:51:54.662" v="306" actId="1076"/>
            <ac:spMkLst>
              <pc:docMk/>
              <pc:sldMasterMk cId="1633480764" sldId="2147483667"/>
              <pc:sldLayoutMk cId="3047561603" sldId="2147483675"/>
              <ac:spMk id="28" creationId="{D5BC7C6A-C052-415E-E082-2DA9845A03EB}"/>
            </ac:spMkLst>
          </pc:spChg>
          <pc:spChg chg="add mod">
            <ac:chgData name="Kasey Crawford" userId="080e37af-a8a1-4531-9ce0-b496cd5a7bcb" providerId="ADAL" clId="{BC4CF1D1-6887-9C42-8444-9C50D2816BB6}" dt="2025-03-06T16:53:34.450" v="482" actId="1076"/>
            <ac:spMkLst>
              <pc:docMk/>
              <pc:sldMasterMk cId="1633480764" sldId="2147483667"/>
              <pc:sldLayoutMk cId="3047561603" sldId="2147483675"/>
              <ac:spMk id="29" creationId="{7848E8C3-0835-7D15-DF4D-396BC3FE283A}"/>
            </ac:spMkLst>
          </pc:spChg>
          <pc:picChg chg="add mod">
            <ac:chgData name="Kasey Crawford" userId="080e37af-a8a1-4531-9ce0-b496cd5a7bcb" providerId="ADAL" clId="{BC4CF1D1-6887-9C42-8444-9C50D2816BB6}" dt="2025-03-06T15:46:19.253" v="301" actId="1035"/>
            <ac:picMkLst>
              <pc:docMk/>
              <pc:sldMasterMk cId="1633480764" sldId="2147483667"/>
              <pc:sldLayoutMk cId="3047561603" sldId="2147483675"/>
              <ac:picMk id="3" creationId="{1364D0CC-B85C-43D8-80B0-442F53879F17}"/>
            </ac:picMkLst>
          </pc:picChg>
          <pc:picChg chg="del">
            <ac:chgData name="Kasey Crawford" userId="080e37af-a8a1-4531-9ce0-b496cd5a7bcb" providerId="ADAL" clId="{BC4CF1D1-6887-9C42-8444-9C50D2816BB6}" dt="2025-03-06T15:45:49.332" v="274" actId="478"/>
            <ac:picMkLst>
              <pc:docMk/>
              <pc:sldMasterMk cId="1633480764" sldId="2147483667"/>
              <pc:sldLayoutMk cId="3047561603" sldId="2147483675"/>
              <ac:picMk id="5" creationId="{B41966B7-D8C2-6D7D-AA4C-4114F630ABD3}"/>
            </ac:picMkLst>
          </pc:picChg>
          <pc:picChg chg="del">
            <ac:chgData name="Kasey Crawford" userId="080e37af-a8a1-4531-9ce0-b496cd5a7bcb" providerId="ADAL" clId="{BC4CF1D1-6887-9C42-8444-9C50D2816BB6}" dt="2025-03-06T15:45:49.938" v="275" actId="478"/>
            <ac:picMkLst>
              <pc:docMk/>
              <pc:sldMasterMk cId="1633480764" sldId="2147483667"/>
              <pc:sldLayoutMk cId="3047561603" sldId="2147483675"/>
              <ac:picMk id="6" creationId="{ADF63C84-A708-09AE-B790-38374D802969}"/>
            </ac:picMkLst>
          </pc:picChg>
          <pc:picChg chg="del">
            <ac:chgData name="Kasey Crawford" userId="080e37af-a8a1-4531-9ce0-b496cd5a7bcb" providerId="ADAL" clId="{BC4CF1D1-6887-9C42-8444-9C50D2816BB6}" dt="2025-03-06T15:45:53.262" v="278" actId="478"/>
            <ac:picMkLst>
              <pc:docMk/>
              <pc:sldMasterMk cId="1633480764" sldId="2147483667"/>
              <pc:sldLayoutMk cId="3047561603" sldId="2147483675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5:46:19.253" v="301" actId="1035"/>
            <ac:picMkLst>
              <pc:docMk/>
              <pc:sldMasterMk cId="1633480764" sldId="2147483667"/>
              <pc:sldLayoutMk cId="3047561603" sldId="2147483675"/>
              <ac:picMk id="8" creationId="{01A90B48-85EB-99E0-715D-03231BBA80D6}"/>
            </ac:picMkLst>
          </pc:picChg>
          <pc:picChg chg="add mod">
            <ac:chgData name="Kasey Crawford" userId="080e37af-a8a1-4531-9ce0-b496cd5a7bcb" providerId="ADAL" clId="{BC4CF1D1-6887-9C42-8444-9C50D2816BB6}" dt="2025-03-06T15:46:19.253" v="301" actId="1035"/>
            <ac:picMkLst>
              <pc:docMk/>
              <pc:sldMasterMk cId="1633480764" sldId="2147483667"/>
              <pc:sldLayoutMk cId="3047561603" sldId="2147483675"/>
              <ac:picMk id="10" creationId="{4CB27406-2ACD-CCA3-EE1F-10455396AD7C}"/>
            </ac:picMkLst>
          </pc:picChg>
          <pc:picChg chg="del">
            <ac:chgData name="Kasey Crawford" userId="080e37af-a8a1-4531-9ce0-b496cd5a7bcb" providerId="ADAL" clId="{BC4CF1D1-6887-9C42-8444-9C50D2816BB6}" dt="2025-03-06T15:45:52.088" v="277" actId="478"/>
            <ac:picMkLst>
              <pc:docMk/>
              <pc:sldMasterMk cId="1633480764" sldId="2147483667"/>
              <pc:sldLayoutMk cId="3047561603" sldId="2147483675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5:46:19.253" v="301" actId="1035"/>
            <ac:picMkLst>
              <pc:docMk/>
              <pc:sldMasterMk cId="1633480764" sldId="2147483667"/>
              <pc:sldLayoutMk cId="3047561603" sldId="2147483675"/>
              <ac:picMk id="13" creationId="{9CEC11D2-0DB8-67C8-FA85-4F70A1A83986}"/>
            </ac:picMkLst>
          </pc:picChg>
          <pc:picChg chg="add del mod">
            <ac:chgData name="Kasey Crawford" userId="080e37af-a8a1-4531-9ce0-b496cd5a7bcb" providerId="ADAL" clId="{BC4CF1D1-6887-9C42-8444-9C50D2816BB6}" dt="2025-03-06T15:51:38.589" v="304" actId="478"/>
            <ac:picMkLst>
              <pc:docMk/>
              <pc:sldMasterMk cId="1633480764" sldId="2147483667"/>
              <pc:sldLayoutMk cId="3047561603" sldId="2147483675"/>
              <ac:picMk id="16" creationId="{E24A2E4E-C4F9-119B-F4F4-4818054705E6}"/>
            </ac:picMkLst>
          </pc:picChg>
          <pc:picChg chg="add del mod">
            <ac:chgData name="Kasey Crawford" userId="080e37af-a8a1-4531-9ce0-b496cd5a7bcb" providerId="ADAL" clId="{BC4CF1D1-6887-9C42-8444-9C50D2816BB6}" dt="2025-03-06T15:51:38.589" v="304" actId="478"/>
            <ac:picMkLst>
              <pc:docMk/>
              <pc:sldMasterMk cId="1633480764" sldId="2147483667"/>
              <pc:sldLayoutMk cId="3047561603" sldId="2147483675"/>
              <ac:picMk id="17" creationId="{A3167069-18E6-D84F-E5BC-0FB3478FDC2B}"/>
            </ac:picMkLst>
          </pc:picChg>
          <pc:picChg chg="add del mod">
            <ac:chgData name="Kasey Crawford" userId="080e37af-a8a1-4531-9ce0-b496cd5a7bcb" providerId="ADAL" clId="{BC4CF1D1-6887-9C42-8444-9C50D2816BB6}" dt="2025-03-06T15:51:38.589" v="304" actId="478"/>
            <ac:picMkLst>
              <pc:docMk/>
              <pc:sldMasterMk cId="1633480764" sldId="2147483667"/>
              <pc:sldLayoutMk cId="3047561603" sldId="2147483675"/>
              <ac:picMk id="18" creationId="{A22B44A3-C25A-97BE-B5B0-426B306577DB}"/>
            </ac:picMkLst>
          </pc:picChg>
          <pc:picChg chg="add del mod">
            <ac:chgData name="Kasey Crawford" userId="080e37af-a8a1-4531-9ce0-b496cd5a7bcb" providerId="ADAL" clId="{BC4CF1D1-6887-9C42-8444-9C50D2816BB6}" dt="2025-03-06T15:51:38.589" v="304" actId="478"/>
            <ac:picMkLst>
              <pc:docMk/>
              <pc:sldMasterMk cId="1633480764" sldId="2147483667"/>
              <pc:sldLayoutMk cId="3047561603" sldId="2147483675"/>
              <ac:picMk id="20" creationId="{65323BAB-6143-4D9C-FB87-F5E626820406}"/>
            </ac:picMkLst>
          </pc:picChg>
          <pc:picChg chg="add mod">
            <ac:chgData name="Kasey Crawford" userId="080e37af-a8a1-4531-9ce0-b496cd5a7bcb" providerId="ADAL" clId="{BC4CF1D1-6887-9C42-8444-9C50D2816BB6}" dt="2025-03-06T15:51:54.662" v="306" actId="1076"/>
            <ac:picMkLst>
              <pc:docMk/>
              <pc:sldMasterMk cId="1633480764" sldId="2147483667"/>
              <pc:sldLayoutMk cId="3047561603" sldId="2147483675"/>
              <ac:picMk id="22" creationId="{4A7BD174-0185-ECC0-1665-11AE3A251751}"/>
            </ac:picMkLst>
          </pc:picChg>
          <pc:picChg chg="add mod">
            <ac:chgData name="Kasey Crawford" userId="080e37af-a8a1-4531-9ce0-b496cd5a7bcb" providerId="ADAL" clId="{BC4CF1D1-6887-9C42-8444-9C50D2816BB6}" dt="2025-03-06T15:51:54.662" v="306" actId="1076"/>
            <ac:picMkLst>
              <pc:docMk/>
              <pc:sldMasterMk cId="1633480764" sldId="2147483667"/>
              <pc:sldLayoutMk cId="3047561603" sldId="2147483675"/>
              <ac:picMk id="23" creationId="{B917D7DC-B8CE-4042-4BD7-400C4CA54BC2}"/>
            </ac:picMkLst>
          </pc:picChg>
          <pc:picChg chg="add mod">
            <ac:chgData name="Kasey Crawford" userId="080e37af-a8a1-4531-9ce0-b496cd5a7bcb" providerId="ADAL" clId="{BC4CF1D1-6887-9C42-8444-9C50D2816BB6}" dt="2025-03-06T15:51:54.662" v="306" actId="1076"/>
            <ac:picMkLst>
              <pc:docMk/>
              <pc:sldMasterMk cId="1633480764" sldId="2147483667"/>
              <pc:sldLayoutMk cId="3047561603" sldId="2147483675"/>
              <ac:picMk id="24" creationId="{F41B52B3-55B0-0480-7808-EDB13D205148}"/>
            </ac:picMkLst>
          </pc:picChg>
          <pc:picChg chg="add mod">
            <ac:chgData name="Kasey Crawford" userId="080e37af-a8a1-4531-9ce0-b496cd5a7bcb" providerId="ADAL" clId="{BC4CF1D1-6887-9C42-8444-9C50D2816BB6}" dt="2025-03-06T15:51:54.662" v="306" actId="1076"/>
            <ac:picMkLst>
              <pc:docMk/>
              <pc:sldMasterMk cId="1633480764" sldId="2147483667"/>
              <pc:sldLayoutMk cId="3047561603" sldId="2147483675"/>
              <ac:picMk id="27" creationId="{7BC27BA7-028E-F463-63CD-12B448335F99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791865727" sldId="2147483676"/>
          </pc:sldLayoutMkLst>
          <pc:spChg chg="del mod">
            <ac:chgData name="Kasey Crawford" userId="080e37af-a8a1-4531-9ce0-b496cd5a7bcb" providerId="ADAL" clId="{BC4CF1D1-6887-9C42-8444-9C50D2816BB6}" dt="2025-03-06T16:26:01.624" v="321" actId="478"/>
            <ac:spMkLst>
              <pc:docMk/>
              <pc:sldMasterMk cId="1633480764" sldId="2147483667"/>
              <pc:sldLayoutMk cId="791865727" sldId="2147483676"/>
              <ac:spMk id="4" creationId="{DD855AF1-7879-451D-EC90-2246A786A699}"/>
            </ac:spMkLst>
          </pc:spChg>
          <pc:spChg chg="del">
            <ac:chgData name="Kasey Crawford" userId="080e37af-a8a1-4531-9ce0-b496cd5a7bcb" providerId="ADAL" clId="{BC4CF1D1-6887-9C42-8444-9C50D2816BB6}" dt="2025-03-06T16:25:43.514" v="309" actId="478"/>
            <ac:spMkLst>
              <pc:docMk/>
              <pc:sldMasterMk cId="1633480764" sldId="2147483667"/>
              <pc:sldLayoutMk cId="791865727" sldId="2147483676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6:27:09.958" v="344" actId="1076"/>
            <ac:spMkLst>
              <pc:docMk/>
              <pc:sldMasterMk cId="1633480764" sldId="2147483667"/>
              <pc:sldLayoutMk cId="791865727" sldId="2147483676"/>
              <ac:spMk id="13" creationId="{698045AC-8FEE-A9C2-803B-68F41E04736E}"/>
            </ac:spMkLst>
          </pc:spChg>
          <pc:spChg chg="add mod">
            <ac:chgData name="Kasey Crawford" userId="080e37af-a8a1-4531-9ce0-b496cd5a7bcb" providerId="ADAL" clId="{BC4CF1D1-6887-9C42-8444-9C50D2816BB6}" dt="2025-03-06T16:27:09.958" v="344" actId="1076"/>
            <ac:spMkLst>
              <pc:docMk/>
              <pc:sldMasterMk cId="1633480764" sldId="2147483667"/>
              <pc:sldLayoutMk cId="791865727" sldId="2147483676"/>
              <ac:spMk id="14" creationId="{B553F93D-989F-CB9C-C38C-157A9243DF09}"/>
            </ac:spMkLst>
          </pc:spChg>
          <pc:spChg chg="add mod">
            <ac:chgData name="Kasey Crawford" userId="080e37af-a8a1-4531-9ce0-b496cd5a7bcb" providerId="ADAL" clId="{BC4CF1D1-6887-9C42-8444-9C50D2816BB6}" dt="2025-03-06T16:27:09.958" v="344" actId="1076"/>
            <ac:spMkLst>
              <pc:docMk/>
              <pc:sldMasterMk cId="1633480764" sldId="2147483667"/>
              <pc:sldLayoutMk cId="791865727" sldId="2147483676"/>
              <ac:spMk id="17" creationId="{6E80BC0C-7BC1-3A8D-7BAB-AEBB8263C1EB}"/>
            </ac:spMkLst>
          </pc:spChg>
          <pc:picChg chg="add mod">
            <ac:chgData name="Kasey Crawford" userId="080e37af-a8a1-4531-9ce0-b496cd5a7bcb" providerId="ADAL" clId="{BC4CF1D1-6887-9C42-8444-9C50D2816BB6}" dt="2025-03-06T16:27:09.958" v="344" actId="1076"/>
            <ac:picMkLst>
              <pc:docMk/>
              <pc:sldMasterMk cId="1633480764" sldId="2147483667"/>
              <pc:sldLayoutMk cId="791865727" sldId="2147483676"/>
              <ac:picMk id="2" creationId="{8C988D2A-B5E4-A131-0AB9-6A35A9248242}"/>
            </ac:picMkLst>
          </pc:picChg>
          <pc:picChg chg="del">
            <ac:chgData name="Kasey Crawford" userId="080e37af-a8a1-4531-9ce0-b496cd5a7bcb" providerId="ADAL" clId="{BC4CF1D1-6887-9C42-8444-9C50D2816BB6}" dt="2025-03-06T16:25:42.270" v="307" actId="478"/>
            <ac:picMkLst>
              <pc:docMk/>
              <pc:sldMasterMk cId="1633480764" sldId="2147483667"/>
              <pc:sldLayoutMk cId="791865727" sldId="2147483676"/>
              <ac:picMk id="5" creationId="{BC9A1389-CB5A-954C-8B68-FEE4B53005DC}"/>
            </ac:picMkLst>
          </pc:picChg>
          <pc:picChg chg="del">
            <ac:chgData name="Kasey Crawford" userId="080e37af-a8a1-4531-9ce0-b496cd5a7bcb" providerId="ADAL" clId="{BC4CF1D1-6887-9C42-8444-9C50D2816BB6}" dt="2025-03-06T16:25:42.872" v="308" actId="478"/>
            <ac:picMkLst>
              <pc:docMk/>
              <pc:sldMasterMk cId="1633480764" sldId="2147483667"/>
              <pc:sldLayoutMk cId="791865727" sldId="2147483676"/>
              <ac:picMk id="6" creationId="{4C1A0F3E-71BE-5E5B-B2E4-C594027A8B58}"/>
            </ac:picMkLst>
          </pc:picChg>
          <pc:picChg chg="del">
            <ac:chgData name="Kasey Crawford" userId="080e37af-a8a1-4531-9ce0-b496cd5a7bcb" providerId="ADAL" clId="{BC4CF1D1-6887-9C42-8444-9C50D2816BB6}" dt="2025-03-06T16:25:45.331" v="312" actId="478"/>
            <ac:picMkLst>
              <pc:docMk/>
              <pc:sldMasterMk cId="1633480764" sldId="2147483667"/>
              <pc:sldLayoutMk cId="791865727" sldId="2147483676"/>
              <ac:picMk id="7" creationId="{85080FFB-3636-24FA-77A7-27EEC876B0E1}"/>
            </ac:picMkLst>
          </pc:picChg>
          <pc:picChg chg="add mod">
            <ac:chgData name="Kasey Crawford" userId="080e37af-a8a1-4531-9ce0-b496cd5a7bcb" providerId="ADAL" clId="{BC4CF1D1-6887-9C42-8444-9C50D2816BB6}" dt="2025-03-06T16:27:09.958" v="344" actId="1076"/>
            <ac:picMkLst>
              <pc:docMk/>
              <pc:sldMasterMk cId="1633480764" sldId="2147483667"/>
              <pc:sldLayoutMk cId="791865727" sldId="2147483676"/>
              <ac:picMk id="10" creationId="{FA3A8DDC-633D-3667-0F5E-7863F8A22821}"/>
            </ac:picMkLst>
          </pc:picChg>
          <pc:picChg chg="del mod">
            <ac:chgData name="Kasey Crawford" userId="080e37af-a8a1-4531-9ce0-b496cd5a7bcb" providerId="ADAL" clId="{BC4CF1D1-6887-9C42-8444-9C50D2816BB6}" dt="2025-03-06T16:25:44.405" v="311" actId="478"/>
            <ac:picMkLst>
              <pc:docMk/>
              <pc:sldMasterMk cId="1633480764" sldId="2147483667"/>
              <pc:sldLayoutMk cId="791865727" sldId="2147483676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6:27:09.958" v="344" actId="1076"/>
            <ac:picMkLst>
              <pc:docMk/>
              <pc:sldMasterMk cId="1633480764" sldId="2147483667"/>
              <pc:sldLayoutMk cId="791865727" sldId="2147483676"/>
              <ac:picMk id="12" creationId="{807803B9-9649-170B-E78E-BB0FB472AF98}"/>
            </ac:picMkLst>
          </pc:picChg>
          <pc:picChg chg="add mod">
            <ac:chgData name="Kasey Crawford" userId="080e37af-a8a1-4531-9ce0-b496cd5a7bcb" providerId="ADAL" clId="{BC4CF1D1-6887-9C42-8444-9C50D2816BB6}" dt="2025-03-06T16:27:09.958" v="344" actId="1076"/>
            <ac:picMkLst>
              <pc:docMk/>
              <pc:sldMasterMk cId="1633480764" sldId="2147483667"/>
              <pc:sldLayoutMk cId="791865727" sldId="2147483676"/>
              <ac:picMk id="16" creationId="{0D50F70A-4224-2516-B8F7-5E60453678B7}"/>
            </ac:picMkLst>
          </pc:picChg>
        </pc:sldLayoutChg>
        <pc:sldLayoutChg chg="addSp delSp modSp add del mod">
          <pc:chgData name="Kasey Crawford" userId="080e37af-a8a1-4531-9ce0-b496cd5a7bcb" providerId="ADAL" clId="{BC4CF1D1-6887-9C42-8444-9C50D2816BB6}" dt="2025-03-06T16:48:08.714" v="446" actId="2696"/>
          <pc:sldLayoutMkLst>
            <pc:docMk/>
            <pc:sldMasterMk cId="1633480764" sldId="2147483667"/>
            <pc:sldLayoutMk cId="3079728443" sldId="2147483677"/>
          </pc:sldLayoutMkLst>
          <pc:spChg chg="add del">
            <ac:chgData name="Kasey Crawford" userId="080e37af-a8a1-4531-9ce0-b496cd5a7bcb" providerId="ADAL" clId="{BC4CF1D1-6887-9C42-8444-9C50D2816BB6}" dt="2025-03-06T16:26:40.074" v="334" actId="478"/>
            <ac:spMkLst>
              <pc:docMk/>
              <pc:sldMasterMk cId="1633480764" sldId="2147483667"/>
              <pc:sldLayoutMk cId="3079728443" sldId="2147483677"/>
              <ac:spMk id="9" creationId="{050E9D24-4B41-AF4A-77C0-0AA12542E016}"/>
            </ac:spMkLst>
          </pc:spChg>
          <pc:spChg chg="add mod">
            <ac:chgData name="Kasey Crawford" userId="080e37af-a8a1-4531-9ce0-b496cd5a7bcb" providerId="ADAL" clId="{BC4CF1D1-6887-9C42-8444-9C50D2816BB6}" dt="2025-03-06T16:26:51.425" v="340" actId="1076"/>
            <ac:spMkLst>
              <pc:docMk/>
              <pc:sldMasterMk cId="1633480764" sldId="2147483667"/>
              <pc:sldLayoutMk cId="3079728443" sldId="2147483677"/>
              <ac:spMk id="12" creationId="{C90FF2EF-0F80-C45E-1198-D20E320FA37A}"/>
            </ac:spMkLst>
          </pc:spChg>
          <pc:spChg chg="add mod">
            <ac:chgData name="Kasey Crawford" userId="080e37af-a8a1-4531-9ce0-b496cd5a7bcb" providerId="ADAL" clId="{BC4CF1D1-6887-9C42-8444-9C50D2816BB6}" dt="2025-03-06T16:26:51.425" v="340" actId="1076"/>
            <ac:spMkLst>
              <pc:docMk/>
              <pc:sldMasterMk cId="1633480764" sldId="2147483667"/>
              <pc:sldLayoutMk cId="3079728443" sldId="2147483677"/>
              <ac:spMk id="13" creationId="{3C24ED43-07A3-844C-2164-184F25DDA510}"/>
            </ac:spMkLst>
          </pc:spChg>
          <pc:spChg chg="add mod">
            <ac:chgData name="Kasey Crawford" userId="080e37af-a8a1-4531-9ce0-b496cd5a7bcb" providerId="ADAL" clId="{BC4CF1D1-6887-9C42-8444-9C50D2816BB6}" dt="2025-03-06T16:26:51.425" v="340" actId="1076"/>
            <ac:spMkLst>
              <pc:docMk/>
              <pc:sldMasterMk cId="1633480764" sldId="2147483667"/>
              <pc:sldLayoutMk cId="3079728443" sldId="2147483677"/>
              <ac:spMk id="15" creationId="{11A8BECC-58E4-6FBE-E530-A00C76759A95}"/>
            </ac:spMkLst>
          </pc:spChg>
          <pc:picChg chg="add del">
            <ac:chgData name="Kasey Crawford" userId="080e37af-a8a1-4531-9ce0-b496cd5a7bcb" providerId="ADAL" clId="{BC4CF1D1-6887-9C42-8444-9C50D2816BB6}" dt="2025-03-06T16:26:40.722" v="335" actId="478"/>
            <ac:picMkLst>
              <pc:docMk/>
              <pc:sldMasterMk cId="1633480764" sldId="2147483667"/>
              <pc:sldLayoutMk cId="3079728443" sldId="2147483677"/>
              <ac:picMk id="2" creationId="{1078B628-836A-12DF-A522-FE731C3EF2B5}"/>
            </ac:picMkLst>
          </pc:picChg>
          <pc:picChg chg="add del">
            <ac:chgData name="Kasey Crawford" userId="080e37af-a8a1-4531-9ce0-b496cd5a7bcb" providerId="ADAL" clId="{BC4CF1D1-6887-9C42-8444-9C50D2816BB6}" dt="2025-03-06T16:26:43.961" v="338" actId="478"/>
            <ac:picMkLst>
              <pc:docMk/>
              <pc:sldMasterMk cId="1633480764" sldId="2147483667"/>
              <pc:sldLayoutMk cId="3079728443" sldId="2147483677"/>
              <ac:picMk id="3" creationId="{25862D5E-8231-FC02-B564-76B2AFB30C96}"/>
            </ac:picMkLst>
          </pc:picChg>
          <pc:picChg chg="add mod">
            <ac:chgData name="Kasey Crawford" userId="080e37af-a8a1-4531-9ce0-b496cd5a7bcb" providerId="ADAL" clId="{BC4CF1D1-6887-9C42-8444-9C50D2816BB6}" dt="2025-03-06T16:26:51.425" v="340" actId="1076"/>
            <ac:picMkLst>
              <pc:docMk/>
              <pc:sldMasterMk cId="1633480764" sldId="2147483667"/>
              <pc:sldLayoutMk cId="3079728443" sldId="2147483677"/>
              <ac:picMk id="5" creationId="{8A910B5E-5407-F54E-B082-E68A5084BCDE}"/>
            </ac:picMkLst>
          </pc:picChg>
          <pc:picChg chg="add mod">
            <ac:chgData name="Kasey Crawford" userId="080e37af-a8a1-4531-9ce0-b496cd5a7bcb" providerId="ADAL" clId="{BC4CF1D1-6887-9C42-8444-9C50D2816BB6}" dt="2025-03-06T16:26:51.425" v="340" actId="1076"/>
            <ac:picMkLst>
              <pc:docMk/>
              <pc:sldMasterMk cId="1633480764" sldId="2147483667"/>
              <pc:sldLayoutMk cId="3079728443" sldId="2147483677"/>
              <ac:picMk id="6" creationId="{FAACB6FD-824B-9B8B-6C3C-A9C744FCA04C}"/>
            </ac:picMkLst>
          </pc:picChg>
          <pc:picChg chg="add del">
            <ac:chgData name="Kasey Crawford" userId="080e37af-a8a1-4531-9ce0-b496cd5a7bcb" providerId="ADAL" clId="{BC4CF1D1-6887-9C42-8444-9C50D2816BB6}" dt="2025-03-06T16:26:43.375" v="337" actId="478"/>
            <ac:picMkLst>
              <pc:docMk/>
              <pc:sldMasterMk cId="1633480764" sldId="2147483667"/>
              <pc:sldLayoutMk cId="3079728443" sldId="2147483677"/>
              <ac:picMk id="7" creationId="{85080FFB-3636-24FA-77A7-27EEC876B0E1}"/>
            </ac:picMkLst>
          </pc:picChg>
          <pc:picChg chg="add del">
            <ac:chgData name="Kasey Crawford" userId="080e37af-a8a1-4531-9ce0-b496cd5a7bcb" providerId="ADAL" clId="{BC4CF1D1-6887-9C42-8444-9C50D2816BB6}" dt="2025-03-06T16:26:41.344" v="336" actId="478"/>
            <ac:picMkLst>
              <pc:docMk/>
              <pc:sldMasterMk cId="1633480764" sldId="2147483667"/>
              <pc:sldLayoutMk cId="3079728443" sldId="2147483677"/>
              <ac:picMk id="8" creationId="{C9B7CCD4-0C95-055E-82EC-14BE0E59C063}"/>
            </ac:picMkLst>
          </pc:picChg>
          <pc:picChg chg="add mod">
            <ac:chgData name="Kasey Crawford" userId="080e37af-a8a1-4531-9ce0-b496cd5a7bcb" providerId="ADAL" clId="{BC4CF1D1-6887-9C42-8444-9C50D2816BB6}" dt="2025-03-06T16:26:51.425" v="340" actId="1076"/>
            <ac:picMkLst>
              <pc:docMk/>
              <pc:sldMasterMk cId="1633480764" sldId="2147483667"/>
              <pc:sldLayoutMk cId="3079728443" sldId="2147483677"/>
              <ac:picMk id="10" creationId="{482D9D90-F07A-22B5-60BC-164EFD4B57D6}"/>
            </ac:picMkLst>
          </pc:picChg>
          <pc:picChg chg="del mod">
            <ac:chgData name="Kasey Crawford" userId="080e37af-a8a1-4531-9ce0-b496cd5a7bcb" providerId="ADAL" clId="{BC4CF1D1-6887-9C42-8444-9C50D2816BB6}" dt="2025-03-06T16:26:08.043" v="323" actId="478"/>
            <ac:picMkLst>
              <pc:docMk/>
              <pc:sldMasterMk cId="1633480764" sldId="2147483667"/>
              <pc:sldLayoutMk cId="3079728443" sldId="2147483677"/>
              <ac:picMk id="11" creationId="{E9C3643E-8EF1-1C95-00C8-7C19CE9275C4}"/>
            </ac:picMkLst>
          </pc:picChg>
          <pc:picChg chg="add mod">
            <ac:chgData name="Kasey Crawford" userId="080e37af-a8a1-4531-9ce0-b496cd5a7bcb" providerId="ADAL" clId="{BC4CF1D1-6887-9C42-8444-9C50D2816BB6}" dt="2025-03-06T16:26:51.425" v="340" actId="1076"/>
            <ac:picMkLst>
              <pc:docMk/>
              <pc:sldMasterMk cId="1633480764" sldId="2147483667"/>
              <pc:sldLayoutMk cId="3079728443" sldId="2147483677"/>
              <ac:picMk id="14" creationId="{880301ED-54C9-9E26-22ED-B004217BC499}"/>
            </ac:picMkLst>
          </pc:picChg>
        </pc:sldLayoutChg>
        <pc:sldLayoutChg chg="add mod modTransition">
          <pc:chgData name="Kasey Crawford" userId="080e37af-a8a1-4531-9ce0-b496cd5a7bcb" providerId="ADAL" clId="{BC4CF1D1-6887-9C42-8444-9C50D2816BB6}" dt="2025-03-06T16:52:44.643" v="472" actId="2890"/>
          <pc:sldLayoutMkLst>
            <pc:docMk/>
            <pc:sldMasterMk cId="1633480764" sldId="2147483667"/>
            <pc:sldLayoutMk cId="1050315461" sldId="2147483678"/>
          </pc:sldLayoutMkLst>
        </pc:sldLayoutChg>
        <pc:sldLayoutChg chg="add mod replId modTransition">
          <pc:chgData name="Kasey Crawford" userId="080e37af-a8a1-4531-9ce0-b496cd5a7bcb" providerId="ADAL" clId="{BC4CF1D1-6887-9C42-8444-9C50D2816BB6}" dt="2025-03-06T16:53:06.501" v="476" actId="2890"/>
          <pc:sldLayoutMkLst>
            <pc:docMk/>
            <pc:sldMasterMk cId="1633480764" sldId="2147483667"/>
            <pc:sldLayoutMk cId="1712995096" sldId="2147483705"/>
          </pc:sldLayoutMkLst>
        </pc:sldLayoutChg>
      </pc:sldMasterChg>
      <pc:sldMasterChg chg="new del mod addSldLayout">
        <pc:chgData name="Kasey Crawford" userId="080e37af-a8a1-4531-9ce0-b496cd5a7bcb" providerId="ADAL" clId="{BC4CF1D1-6887-9C42-8444-9C50D2816BB6}" dt="2025-03-06T15:41:14.418" v="273" actId="2696"/>
        <pc:sldMasterMkLst>
          <pc:docMk/>
          <pc:sldMasterMk cId="3464171081" sldId="2147483680"/>
        </pc:sldMasterMkLst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234285036" sldId="2147483681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774653896" sldId="2147483682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1140963044" sldId="2147483683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826305569" sldId="2147483684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125261683" sldId="2147483685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700163368" sldId="2147483686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314146688" sldId="2147483687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250635159" sldId="2147483688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1602347525" sldId="2147483689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2308705076" sldId="2147483690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2.422" v="258" actId="6938"/>
          <pc:sldLayoutMkLst>
            <pc:docMk/>
            <pc:sldMasterMk cId="3464171081" sldId="2147483680"/>
            <pc:sldLayoutMk cId="618525059" sldId="2147483691"/>
          </pc:sldLayoutMkLst>
        </pc:sldLayoutChg>
      </pc:sldMasterChg>
      <pc:sldMasterChg chg="new del mod addSldLayout">
        <pc:chgData name="Kasey Crawford" userId="080e37af-a8a1-4531-9ce0-b496cd5a7bcb" providerId="ADAL" clId="{BC4CF1D1-6887-9C42-8444-9C50D2816BB6}" dt="2025-03-06T15:41:08.838" v="272" actId="2696"/>
        <pc:sldMasterMkLst>
          <pc:docMk/>
          <pc:sldMasterMk cId="885959751" sldId="2147483692"/>
        </pc:sldMasterMkLst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448032862" sldId="2147483693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2643671296" sldId="2147483694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4124091470" sldId="2147483695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2360566503" sldId="2147483696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1807982113" sldId="2147483697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3281794788" sldId="2147483698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2090576116" sldId="2147483699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1785197045" sldId="2147483700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2834968129" sldId="2147483701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68788082" sldId="2147483702"/>
          </pc:sldLayoutMkLst>
        </pc:sldLayoutChg>
        <pc:sldLayoutChg chg="new replId">
          <pc:chgData name="Kasey Crawford" userId="080e37af-a8a1-4531-9ce0-b496cd5a7bcb" providerId="ADAL" clId="{BC4CF1D1-6887-9C42-8444-9C50D2816BB6}" dt="2025-03-06T15:40:05.616" v="259" actId="6938"/>
          <pc:sldLayoutMkLst>
            <pc:docMk/>
            <pc:sldMasterMk cId="885959751" sldId="2147483692"/>
            <pc:sldLayoutMk cId="53675908" sldId="2147483703"/>
          </pc:sldLayoutMkLst>
        </pc:sldLayoutChg>
      </pc:sldMasterChg>
      <pc:sldMasterChg chg="new del mod addSldLayout delSldLayout">
        <pc:chgData name="Kasey Crawford" userId="080e37af-a8a1-4531-9ce0-b496cd5a7bcb" providerId="ADAL" clId="{BC4CF1D1-6887-9C42-8444-9C50D2816BB6}" dt="2025-03-06T15:40:15.730" v="261" actId="6938"/>
        <pc:sldMasterMkLst>
          <pc:docMk/>
          <pc:sldMasterMk cId="942018647" sldId="2147483704"/>
        </pc:sldMasterMkLst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455269495" sldId="2147483705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4260525577" sldId="2147483706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2430907723" sldId="2147483707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550931346" sldId="2147483708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41125351" sldId="2147483709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1125616096" sldId="2147483710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2879744045" sldId="2147483711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409449130" sldId="2147483712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173301350" sldId="2147483713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1481688129" sldId="2147483714"/>
          </pc:sldLayoutMkLst>
        </pc:sldLayoutChg>
        <pc:sldLayoutChg chg="new del replId">
          <pc:chgData name="Kasey Crawford" userId="080e37af-a8a1-4531-9ce0-b496cd5a7bcb" providerId="ADAL" clId="{BC4CF1D1-6887-9C42-8444-9C50D2816BB6}" dt="2025-03-06T15:40:15.730" v="261" actId="6938"/>
          <pc:sldLayoutMkLst>
            <pc:docMk/>
            <pc:sldMasterMk cId="942018647" sldId="2147483704"/>
            <pc:sldLayoutMk cId="2718744093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03929-FF73-974B-A7BC-6B4FBA501FEF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FA16-FBCA-1241-93AA-5B107110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map of a city&#10;&#10;AI-generated content may be incorrect.">
            <a:extLst>
              <a:ext uri="{FF2B5EF4-FFF2-40B4-BE49-F238E27FC236}">
                <a16:creationId xmlns:a16="http://schemas.microsoft.com/office/drawing/2014/main" id="{492598D6-838F-96F4-EDC4-AC6A3CD08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55FAC8-AE10-949E-DCBE-9AEDBBC5A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C148240D-689C-3633-606A-6DEB5A4EE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513" y="2958419"/>
            <a:ext cx="7460974" cy="941161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FC790-C7A4-F8BC-D3F1-A33E0603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802532-4A02-E051-1A55-4A5B0D85D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0825" y="251935"/>
            <a:ext cx="1990820" cy="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0A039DE3-585F-CA3F-3F5C-8910AF73A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63940-7343-BD6D-84BB-5A524786B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2C63A1FB-389A-933B-2251-EE3AE275E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DEE95EB-5D20-A930-E69B-DF097E01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1814513"/>
            <a:ext cx="4956315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E43BACEC-699C-551E-3B83-2BA4DCD791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1287" y="1814513"/>
            <a:ext cx="4834398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CE1896-01C9-8EAE-8172-2928E9016E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04D53A9E-F9E4-31DD-366B-DDCDCFCE3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5B9BF-6880-482B-672D-08ED7DA2E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9FBE2BA-A61F-9A25-6DA9-A4ECA905E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DCA912D-8871-444F-DB2F-483719B3A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5796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95937E73-0ED1-A0B1-3276-317C6B1EC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7193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A7B87-1EC3-E6FC-A4AB-410A2567B7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9C86C070-CD4F-B968-0897-78424CB21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057D42-3421-B88A-B289-759F88395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679C971-5A00-FFF3-BC80-F25A11646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5E45DC-D735-C45F-A3AB-8B07E237DC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8D6A123D-5D98-F790-D0FD-14F2CB3B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86DCC9-03D7-9B45-75BD-5D83DF409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3BC890B3-7603-2232-AD68-B93AD602C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513" y="2958419"/>
            <a:ext cx="7460974" cy="941161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9CE8F-2CF1-03D4-2D8B-43730ACEC3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0825" y="251935"/>
            <a:ext cx="1990820" cy="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4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0442B65C-5F17-C624-B1AE-4D17E8114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EAC80AA-4A57-6BF6-E6ED-AEA395C9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0595D-06C5-479E-B173-019D9FBC0A84}"/>
              </a:ext>
            </a:extLst>
          </p:cNvPr>
          <p:cNvSpPr/>
          <p:nvPr userDrawn="1"/>
        </p:nvSpPr>
        <p:spPr>
          <a:xfrm>
            <a:off x="10555357" y="1351722"/>
            <a:ext cx="1490869" cy="5565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7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a city&#10;&#10;AI-generated content may be incorrect.">
            <a:extLst>
              <a:ext uri="{FF2B5EF4-FFF2-40B4-BE49-F238E27FC236}">
                <a16:creationId xmlns:a16="http://schemas.microsoft.com/office/drawing/2014/main" id="{05181D60-75B3-4E27-AC56-4FF2B23B9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8D3E4D86-4710-BA71-B198-6C93AE7A0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F5643-711E-EC25-0067-63A2E72F1C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E5F11732-1F65-6ADF-818C-F7D182322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4BF64-41D8-1E6A-CF48-4814B92BEF57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38BD89-AF7D-53C3-EAEA-A0D7B7BCB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2327" y="1814513"/>
            <a:ext cx="6539923" cy="39497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320040" indent="-137160">
              <a:spcBef>
                <a:spcPts val="1000"/>
              </a:spcBef>
              <a:defRPr sz="2000">
                <a:solidFill>
                  <a:schemeClr val="tx1"/>
                </a:solidFill>
              </a:defRPr>
            </a:lvl2pPr>
            <a:lvl3pPr marL="594360" indent="-13716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814513"/>
            <a:ext cx="4337050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2F0A02-945D-5635-BF5B-2394F532A9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24A0B814-36A6-3A93-1F3E-6A5A2F8F5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0B9CD8DE-A68D-59D1-0319-0EBF2B37D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D45CD-AD9C-8B4D-0F88-28257F1A3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18639D88-AB5D-EE7C-7C66-A2728AF42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D78EE9-BD5D-EA2E-D3F1-C96B9C4440F1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38BD89-AF7D-53C3-EAEA-A0D7B7BCB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763" y="1814513"/>
            <a:ext cx="6205277" cy="39497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tx1"/>
                </a:solidFill>
              </a:defRPr>
            </a:lvl2pPr>
            <a:lvl3pPr marL="594360" indent="-13716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67A16A2-608B-77FB-5820-1B38AEA4E4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68836" y="1814513"/>
            <a:ext cx="4724401" cy="39497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4AFE9DE-3C53-A535-8533-B6B8F404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5F4AA5-354D-ABD0-FB04-31155FF65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6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768863B5-CD2E-7B88-1F6A-426C21ED4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3484ADBC-CBF2-EC03-FF52-D40E8F50F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5716F-A0E6-898A-7D5D-8BEF3490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98E741DB-6170-E038-09DB-43D46366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2BC2D-60E2-1F29-1F5C-5160A6714A52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F18E3A-1641-E306-9F46-B7DCB1B21E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38BD89-AF7D-53C3-EAEA-A0D7B7BCB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10" y="1814513"/>
            <a:ext cx="10978580" cy="39497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tx1"/>
                </a:solidFill>
              </a:defRPr>
            </a:lvl2pPr>
            <a:lvl3pPr marL="594360" indent="-13716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62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601C86E9-1E15-E545-BBA4-03B269F44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9B0C8D5C-307E-FA29-E2B2-385360D83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77816-1629-F7F3-F848-4A7BF6F6E1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B33E3DD4-6944-862A-9E81-94C2CC3AE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0669CE-D3BC-D88B-06D2-7728F2C0CD52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1AC39-02CD-929C-B3E1-D567EFDCBB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6EE12B8-1F68-A5D0-79FF-00BD41E4D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05" y="2014330"/>
            <a:ext cx="5060676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tx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tx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130950-2138-45EC-9CA3-88E36AC0D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8715" y="2014330"/>
            <a:ext cx="5060676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tx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tx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369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21A0F7B-2B8E-9DBD-99A9-C5846F3076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2563" y="2798621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tx1"/>
                </a:solidFill>
              </a:defRPr>
            </a:lvl2pPr>
            <a:lvl3pPr marL="594360" indent="-13716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0D042ED-4B77-660F-69B2-4801C1E20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22563" y="1731820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6EAA23BF-9472-2A5D-D250-8C3B4526B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2"/>
            <a:ext cx="12192000" cy="861461"/>
          </a:xfrm>
          <a:prstGeom prst="rect">
            <a:avLst/>
          </a:prstGeom>
        </p:spPr>
      </p:pic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31AFF3C9-630C-B47F-B147-52C783CCE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28494-C22B-BB0E-6719-6015BCF9E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0AF0879A-3BF6-EA83-3429-4CE1A95A1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6D68FC-E4D5-68FF-F435-2098908173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0A8523C-782B-9767-5F66-4E55CA0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14CD022-88AE-D1FE-9BA4-FBE0470BF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0798" y="2798621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tx1"/>
                </a:solidFill>
              </a:defRPr>
            </a:lvl2pPr>
            <a:lvl3pPr marL="594360" indent="-13716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B9E58F9-21C0-FB6C-B9F5-5EE38E0ACA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0798" y="1731820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85C05B0-4484-FC00-F2CF-221427855D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9033" y="2790090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tx1"/>
                </a:solidFill>
              </a:defRPr>
            </a:lvl2pPr>
            <a:lvl3pPr marL="594360" indent="-13716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68235231-60B6-76CD-032E-B2D1104A7A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9033" y="1723289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1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1464A2FA-895E-F90C-1FC8-389D07D5E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E0E68-56EF-D5F3-476D-AEC07F18759A}"/>
              </a:ext>
            </a:extLst>
          </p:cNvPr>
          <p:cNvSpPr/>
          <p:nvPr userDrawn="1"/>
        </p:nvSpPr>
        <p:spPr>
          <a:xfrm>
            <a:off x="10555357" y="1351722"/>
            <a:ext cx="1490869" cy="5565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44E542F-F535-E701-1FDB-1A8CC3F2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map of a city&#10;&#10;AI-generated content may be incorrect.">
            <a:extLst>
              <a:ext uri="{FF2B5EF4-FFF2-40B4-BE49-F238E27FC236}">
                <a16:creationId xmlns:a16="http://schemas.microsoft.com/office/drawing/2014/main" id="{4A7BD174-0185-ECC0-1665-11AE3A25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23" name="Picture 22" descr="A map of a city&#10;&#10;AI-generated content may be incorrect.">
            <a:extLst>
              <a:ext uri="{FF2B5EF4-FFF2-40B4-BE49-F238E27FC236}">
                <a16:creationId xmlns:a16="http://schemas.microsoft.com/office/drawing/2014/main" id="{B917D7DC-B8CE-4042-4BD7-400C4CA5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1B52B3-55B0-0480-7808-EDB13D2051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25" name="Title 8">
            <a:extLst>
              <a:ext uri="{FF2B5EF4-FFF2-40B4-BE49-F238E27FC236}">
                <a16:creationId xmlns:a16="http://schemas.microsoft.com/office/drawing/2014/main" id="{58C4671D-E32E-EB92-B6D5-66F6B4EC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EE0C5D-9B84-515D-A34C-B76936A21226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C27BA7-028E-F463-63CD-12B4483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5BC7C6A-C052-415E-E082-2DA9845A03EB}"/>
              </a:ext>
            </a:extLst>
          </p:cNvPr>
          <p:cNvSpPr txBox="1">
            <a:spLocks/>
          </p:cNvSpPr>
          <p:nvPr userDrawn="1"/>
        </p:nvSpPr>
        <p:spPr>
          <a:xfrm>
            <a:off x="91661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hart Placeholder 2">
            <a:extLst>
              <a:ext uri="{FF2B5EF4-FFF2-40B4-BE49-F238E27FC236}">
                <a16:creationId xmlns:a16="http://schemas.microsoft.com/office/drawing/2014/main" id="{7848E8C3-0835-7D15-DF4D-396BC3FE28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68188" y="1814513"/>
            <a:ext cx="10255624" cy="39497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1808163"/>
            <a:ext cx="103632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 descr="A map of a city&#10;&#10;AI-generated content may be incorrect.">
            <a:extLst>
              <a:ext uri="{FF2B5EF4-FFF2-40B4-BE49-F238E27FC236}">
                <a16:creationId xmlns:a16="http://schemas.microsoft.com/office/drawing/2014/main" id="{4A7BD174-0185-ECC0-1665-11AE3A25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23" name="Picture 22" descr="A map of a city&#10;&#10;AI-generated content may be incorrect.">
            <a:extLst>
              <a:ext uri="{FF2B5EF4-FFF2-40B4-BE49-F238E27FC236}">
                <a16:creationId xmlns:a16="http://schemas.microsoft.com/office/drawing/2014/main" id="{B917D7DC-B8CE-4042-4BD7-400C4CA5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1B52B3-55B0-0480-7808-EDB13D2051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25" name="Title 8">
            <a:extLst>
              <a:ext uri="{FF2B5EF4-FFF2-40B4-BE49-F238E27FC236}">
                <a16:creationId xmlns:a16="http://schemas.microsoft.com/office/drawing/2014/main" id="{58C4671D-E32E-EB92-B6D5-66F6B4EC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EE0C5D-9B84-515D-A34C-B76936A21226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C27BA7-028E-F463-63CD-12B4483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5BC7C6A-C052-415E-E082-2DA9845A03EB}"/>
              </a:ext>
            </a:extLst>
          </p:cNvPr>
          <p:cNvSpPr txBox="1">
            <a:spLocks/>
          </p:cNvSpPr>
          <p:nvPr userDrawn="1"/>
        </p:nvSpPr>
        <p:spPr>
          <a:xfrm>
            <a:off x="91661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5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1814513"/>
            <a:ext cx="4663443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E43BACEC-699C-551E-3B83-2BA4DCD791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2241" y="1814513"/>
            <a:ext cx="4663443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 descr="A map of a city&#10;&#10;AI-generated content may be incorrect.">
            <a:extLst>
              <a:ext uri="{FF2B5EF4-FFF2-40B4-BE49-F238E27FC236}">
                <a16:creationId xmlns:a16="http://schemas.microsoft.com/office/drawing/2014/main" id="{4A7BD174-0185-ECC0-1665-11AE3A25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23" name="Picture 22" descr="A map of a city&#10;&#10;AI-generated content may be incorrect.">
            <a:extLst>
              <a:ext uri="{FF2B5EF4-FFF2-40B4-BE49-F238E27FC236}">
                <a16:creationId xmlns:a16="http://schemas.microsoft.com/office/drawing/2014/main" id="{B917D7DC-B8CE-4042-4BD7-400C4CA5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1B52B3-55B0-0480-7808-EDB13D2051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25" name="Title 8">
            <a:extLst>
              <a:ext uri="{FF2B5EF4-FFF2-40B4-BE49-F238E27FC236}">
                <a16:creationId xmlns:a16="http://schemas.microsoft.com/office/drawing/2014/main" id="{58C4671D-E32E-EB92-B6D5-66F6B4EC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EE0C5D-9B84-515D-A34C-B76936A21226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C27BA7-028E-F463-63CD-12B4483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5BC7C6A-C052-415E-E082-2DA9845A03EB}"/>
              </a:ext>
            </a:extLst>
          </p:cNvPr>
          <p:cNvSpPr txBox="1">
            <a:spLocks/>
          </p:cNvSpPr>
          <p:nvPr userDrawn="1"/>
        </p:nvSpPr>
        <p:spPr>
          <a:xfrm>
            <a:off x="91661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5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8C988D2A-B5E4-A131-0AB9-6A35A9248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10" name="Picture 9" descr="A map of a city&#10;&#10;AI-generated content may be incorrect.">
            <a:extLst>
              <a:ext uri="{FF2B5EF4-FFF2-40B4-BE49-F238E27FC236}">
                <a16:creationId xmlns:a16="http://schemas.microsoft.com/office/drawing/2014/main" id="{FA3A8DDC-633D-3667-0F5E-7863F8A22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803B9-9649-170B-E78E-BB0FB472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698045AC-8FEE-A9C2-803B-68F41E047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3F93D-989F-CB9C-C38C-157A9243DF09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50F70A-4224-2516-B8F7-5E6045367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E80BC0C-7BC1-3A8D-7BAB-AEBB8263C1EB}"/>
              </a:ext>
            </a:extLst>
          </p:cNvPr>
          <p:cNvSpPr txBox="1">
            <a:spLocks/>
          </p:cNvSpPr>
          <p:nvPr userDrawn="1"/>
        </p:nvSpPr>
        <p:spPr>
          <a:xfrm>
            <a:off x="91661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DCA912D-8871-444F-DB2F-483719B3A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5796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95937E73-0ED1-A0B1-3276-317C6B1EC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7193" y="1814513"/>
            <a:ext cx="3352801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8A910B5E-5407-F54E-B082-E68A5084B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378" b="31848"/>
          <a:stretch/>
        </p:blipFill>
        <p:spPr>
          <a:xfrm>
            <a:off x="0" y="6013163"/>
            <a:ext cx="12192000" cy="844838"/>
          </a:xfrm>
          <a:prstGeom prst="rect">
            <a:avLst/>
          </a:prstGeom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FAACB6FD-824B-9B8B-6C3C-A9C744FCA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212" b="55960"/>
          <a:stretch/>
        </p:blipFill>
        <p:spPr>
          <a:xfrm>
            <a:off x="0" y="0"/>
            <a:ext cx="12192000" cy="156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D9D90-F07A-22B5-60BC-164EFD4B5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C90FF2EF-0F80-C45E-1198-D20E320FA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4ED43-07A3-844C-2164-184F25DDA510}"/>
              </a:ext>
            </a:extLst>
          </p:cNvPr>
          <p:cNvSpPr/>
          <p:nvPr userDrawn="1"/>
        </p:nvSpPr>
        <p:spPr>
          <a:xfrm>
            <a:off x="0" y="1565564"/>
            <a:ext cx="12192000" cy="4447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301ED-54C9-9E26-22ED-B004217BC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1A8BECC-58E4-6FBE-E530-A00C76759A95}"/>
              </a:ext>
            </a:extLst>
          </p:cNvPr>
          <p:cNvSpPr txBox="1">
            <a:spLocks/>
          </p:cNvSpPr>
          <p:nvPr userDrawn="1"/>
        </p:nvSpPr>
        <p:spPr>
          <a:xfrm>
            <a:off x="91661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47D867AF-05DC-FDAD-3085-6C782436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BA0E5E-E33D-4C5C-55FA-D95ED4C91314}"/>
              </a:ext>
            </a:extLst>
          </p:cNvPr>
          <p:cNvSpPr/>
          <p:nvPr userDrawn="1"/>
        </p:nvSpPr>
        <p:spPr>
          <a:xfrm>
            <a:off x="5247861" y="1719470"/>
            <a:ext cx="6530009" cy="41843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38BD89-AF7D-53C3-EAEA-A0D7B7BCB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904" y="2014330"/>
            <a:ext cx="5993574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bg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5F381E-2E01-5BAC-25CD-8A1732C914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522" y="1814513"/>
            <a:ext cx="4191278" cy="3962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AD2EEA-BBCF-90E7-87E5-CCC2514BE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8" name="Title 8">
            <a:extLst>
              <a:ext uri="{FF2B5EF4-FFF2-40B4-BE49-F238E27FC236}">
                <a16:creationId xmlns:a16="http://schemas.microsoft.com/office/drawing/2014/main" id="{DFB6681A-B5BF-9567-15F2-25BB07322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CC7A15-187B-BB0E-5B6E-46A9A9A86C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73CCAAFA-FB4D-89A4-089C-DE096F091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958BA-3667-A360-DA4A-754A601D1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67A16A2-608B-77FB-5820-1B38AEA4E4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205113" y="1719470"/>
            <a:ext cx="4704312" cy="41843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6493DDC-CDD6-F7CA-ED06-3F4DF602C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17A71F-403A-290E-93BE-A6AD47D1EE5F}"/>
              </a:ext>
            </a:extLst>
          </p:cNvPr>
          <p:cNvSpPr/>
          <p:nvPr userDrawn="1"/>
        </p:nvSpPr>
        <p:spPr>
          <a:xfrm>
            <a:off x="410061" y="1719470"/>
            <a:ext cx="6530009" cy="41843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4D8559A-99BC-70C9-3502-B5B531EF3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04" y="2014330"/>
            <a:ext cx="5993574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bg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F7B4D5-167D-57E5-2A4A-A19C91F75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7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D94311E3-9242-DEC3-2C35-D36481225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B2D46-20F0-ADC9-629A-764708B197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9C70F55C-61B3-BB52-F266-230F39951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6DC4C-FE43-6D4D-C415-CBE03472EBA7}"/>
              </a:ext>
            </a:extLst>
          </p:cNvPr>
          <p:cNvSpPr/>
          <p:nvPr userDrawn="1"/>
        </p:nvSpPr>
        <p:spPr>
          <a:xfrm>
            <a:off x="346345" y="1720899"/>
            <a:ext cx="11499309" cy="41843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17F7B7E-3AC5-F7EA-2D8A-7EDA8FC33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815" y="2036623"/>
            <a:ext cx="10863081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bg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4903EC-3AE5-7DD4-F0DF-F7AEA4C7BE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7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lt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B6047579-BAB4-06EE-B6BC-61582DE07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7C576-5643-58B1-50CC-45E6CF712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772C016A-6F5E-2AE8-C3E1-6EDABF073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486C71-4DD0-2181-9D1C-60F3994A74A2}"/>
              </a:ext>
            </a:extLst>
          </p:cNvPr>
          <p:cNvSpPr/>
          <p:nvPr userDrawn="1"/>
        </p:nvSpPr>
        <p:spPr>
          <a:xfrm>
            <a:off x="410061" y="1719470"/>
            <a:ext cx="5566669" cy="41843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52A438B-8639-BB10-CD57-4F8741330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05" y="2014330"/>
            <a:ext cx="5060676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bg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91CB9-4B30-8ECE-85FA-0D8D3257E15E}"/>
              </a:ext>
            </a:extLst>
          </p:cNvPr>
          <p:cNvSpPr/>
          <p:nvPr userDrawn="1"/>
        </p:nvSpPr>
        <p:spPr>
          <a:xfrm>
            <a:off x="6214513" y="1719470"/>
            <a:ext cx="5566669" cy="41843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EBBF7B0-EF15-BE0F-BB5A-FD204468D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8715" y="2014330"/>
            <a:ext cx="5060676" cy="355006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200" b="1" i="0">
                <a:solidFill>
                  <a:schemeClr val="bg1"/>
                </a:solidFill>
                <a:latin typeface="Helvetica" pitchFamily="2" charset="0"/>
              </a:defRPr>
            </a:lvl1pPr>
            <a:lvl2pPr marL="320040" indent="-137160">
              <a:spcBef>
                <a:spcPts val="1000"/>
              </a:spcBef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594360" indent="-137160">
              <a:spcBef>
                <a:spcPts val="1000"/>
              </a:spcBef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C9F0816-3FC5-DD9E-CFD9-3337A68E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7B2C69-3F1E-993A-709C-8FB90C0661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city&#10;&#10;AI-generated content may be incorrect.">
            <a:extLst>
              <a:ext uri="{FF2B5EF4-FFF2-40B4-BE49-F238E27FC236}">
                <a16:creationId xmlns:a16="http://schemas.microsoft.com/office/drawing/2014/main" id="{A1475A42-EA5F-4859-FDA2-11448D5AB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4B4738-47FF-6C87-2A35-FE723FD96FBB}"/>
              </a:ext>
            </a:extLst>
          </p:cNvPr>
          <p:cNvSpPr/>
          <p:nvPr userDrawn="1"/>
        </p:nvSpPr>
        <p:spPr>
          <a:xfrm>
            <a:off x="7796421" y="1563758"/>
            <a:ext cx="3185944" cy="44593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80623-0F86-7F2C-5455-1AF1C915B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AFA84FDD-98FF-BE98-7DAC-E8B17A0D2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11763-22E9-07D9-E900-8C8DA762A684}"/>
              </a:ext>
            </a:extLst>
          </p:cNvPr>
          <p:cNvSpPr/>
          <p:nvPr userDrawn="1"/>
        </p:nvSpPr>
        <p:spPr>
          <a:xfrm>
            <a:off x="789709" y="1563758"/>
            <a:ext cx="3185944" cy="44593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5AF1-7879-451D-EC90-2246A78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F2E3139-0F3C-1709-1375-3D5E8193F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1104" y="2798621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CC126C3-D1CE-732E-05C0-319B8AF56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1104" y="1731820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AADF50-AA4E-0E94-4D7B-AC7DBDDAA066}"/>
              </a:ext>
            </a:extLst>
          </p:cNvPr>
          <p:cNvSpPr/>
          <p:nvPr userDrawn="1"/>
        </p:nvSpPr>
        <p:spPr>
          <a:xfrm>
            <a:off x="4291221" y="1563758"/>
            <a:ext cx="3185944" cy="44593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5201FF4D-1E21-B16A-A484-D23604AC4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6304" y="2798621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47C6D6-3062-1BBE-20DC-125E5C19B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6304" y="1731820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21A0F7B-2B8E-9DBD-99A9-C5846F3076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91504" y="2798621"/>
            <a:ext cx="2795779" cy="30487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0D042ED-4B77-660F-69B2-4801C1E20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1504" y="1731820"/>
            <a:ext cx="2795779" cy="57756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320040" indent="-137160">
              <a:defRPr>
                <a:solidFill>
                  <a:schemeClr val="bg1"/>
                </a:solidFill>
              </a:defRPr>
            </a:lvl2pPr>
            <a:lvl3pPr marL="594360" indent="-13716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A71E11-87FE-4E6D-353D-3CF2C28B6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1B24FDC1-1FF6-21ED-C80A-122BE4784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9991A-BAC5-5C8B-8CCA-E758A59F8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760D6A0D-BAA7-8FE0-B4CC-17254391E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735AEB2-ABFC-AF39-94D7-D7CB80B4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DACF0-F9DB-2F5C-9AC3-E0739C12AE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  <p:sp>
        <p:nvSpPr>
          <p:cNvPr id="2" name="Chart Placeholder 2">
            <a:extLst>
              <a:ext uri="{FF2B5EF4-FFF2-40B4-BE49-F238E27FC236}">
                <a16:creationId xmlns:a16="http://schemas.microsoft.com/office/drawing/2014/main" id="{4ACC74CD-7AE9-5D4A-C45C-8DF854B5E31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75864" y="1691202"/>
            <a:ext cx="10878827" cy="41843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1B24FDC1-1FF6-21ED-C80A-122BE4784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9991A-BAC5-5C8B-8CCA-E758A59F8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173" y="369266"/>
            <a:ext cx="1326197" cy="633344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760D6A0D-BAA7-8FE0-B4CC-17254391E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64" y="365125"/>
            <a:ext cx="9316275" cy="94116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735AEB2-ABFC-AF39-94D7-D7CB80B4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7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072F7-9EF3-EE4D-B48C-07DF1CD02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4625840E-72D5-A805-61E0-2E80B7EC96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878" y="1628662"/>
            <a:ext cx="10628244" cy="44053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DACF0-F9DB-2F5C-9AC3-E0739C12AE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39655"/>
          <a:stretch/>
        </p:blipFill>
        <p:spPr>
          <a:xfrm>
            <a:off x="0" y="5996538"/>
            <a:ext cx="5386647" cy="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983AA-EB42-65F5-56CF-FE89DA5F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365125"/>
            <a:ext cx="11499272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9E23-F7EE-1C5F-4D64-6461B5E45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64" y="1458686"/>
            <a:ext cx="11499272" cy="471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C3D3-C687-C879-44E8-6123FC2D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4C73-FB0C-8247-82AF-FAD655DAEBA2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6756-0E41-0466-4D2D-91CDA669D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4DE27-BE4B-1F2B-81ED-AF81AA39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72F7-9EF3-EE4D-B48C-07DF1CD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59" r:id="rId4"/>
    <p:sldLayoutId id="2147483660" r:id="rId5"/>
    <p:sldLayoutId id="2147483663" r:id="rId6"/>
    <p:sldLayoutId id="2147483661" r:id="rId7"/>
    <p:sldLayoutId id="2147483704" r:id="rId8"/>
    <p:sldLayoutId id="2147483679" r:id="rId9"/>
    <p:sldLayoutId id="2147483665" r:id="rId10"/>
    <p:sldLayoutId id="2147483666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983AA-EB42-65F5-56CF-FE89DA5F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365125"/>
            <a:ext cx="11499272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9E23-F7EE-1C5F-4D64-6461B5E45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64" y="1458686"/>
            <a:ext cx="11499272" cy="471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C3D3-C687-C879-44E8-6123FC2D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4C73-FB0C-8247-82AF-FAD655DAEBA2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6756-0E41-0466-4D2D-91CDA669D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4DE27-BE4B-1F2B-81ED-AF81AA39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72F7-9EF3-EE4D-B48C-07DF1CD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705" r:id="rId9"/>
    <p:sldLayoutId id="2147483678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rgbClr val="203D66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03D66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03D66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B33D-38B1-87D9-7B00-49ADD186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8A3F-FD1D-DE54-0DB0-FD23C661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D99DB-3618-0B1E-A535-1D09E5622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EB04B6-7F52-BED6-9F73-36278EBAB0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923A-8EA2-ED54-7848-C0FCF49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00202-C36F-129D-1160-DF8A863228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DD413F-13C0-CBB0-00E5-CF7E3E9E8F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2384FE-09D1-509F-F03F-5E39D5CC7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F21C-3F9A-31EE-5E95-E07D08E2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1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342C-327B-98C7-B617-FD33098E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5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2F1-3E6B-88AC-C0B1-C77F55D9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C4AD9-3C00-341E-E541-2D8FE8C3F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69CB4F-D99F-2DD2-EAEF-2661EE17A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ED42-BD96-CA01-434A-19BF0805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161E6-3878-D85B-166A-B8964D4FD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0C4CA0E-097A-2AF6-7A84-521E5960C8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9258-DC09-07C6-25C8-8BB3B50A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0BDA3-9F1F-7EEC-D440-66984659B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769C-8B36-7E1B-C1C0-72B2B508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F12F-A11D-D143-18AD-5D615BD69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DB3EB-7C01-85BD-6B92-32850E9640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7FCC7-723E-398C-12F8-3C45599CBD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6A06D-35D8-6F79-DD93-6493D65D5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1E0F47-C946-DB51-6AC1-3E3D2886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9C4B6-C8D7-1801-A3CC-C83C3ED2C2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6EDBF-8582-E0A5-CC72-D177E5BA0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06FD19-EE9F-46CE-D66E-AC1384C94D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3C2686-B7BA-3A68-6D80-49F4617878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87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F10D-1469-51EF-135B-F8C6ACF4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56648BC-7614-58BB-CBFA-1433EDEBD30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31ABAA-78C5-5ADE-7F67-36596961A0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27B42-70DF-9F95-D813-ADAB6D63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31BEC8-8590-27F1-3487-4A29E0ECDC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54B9E-7F52-F462-A5CD-B60D85F0C6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1E76D3-37E4-1840-DB65-3AD01FFB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703D-9443-C497-DAF0-2EBABBC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0710D-89CA-C7E1-FC9A-D26092AF63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B871AE-C568-2795-AD41-2B277F2335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3AAE7C-92F0-4582-3047-5BA7751655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D92E-8C3B-A0BB-6D1D-2620CE71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64F46A-87E2-36BC-117E-F96225511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2DACF-C393-A55D-2608-F5E17AC700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061920-8000-7DCF-F8E8-A7989F79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7056EF58-2228-6917-75D1-16E71597EE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A74787-2EB8-6136-401B-4333DB5A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8EFAE-09B0-2982-BA6B-474037384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FC80-BD14-43D0-C0E2-FADE88C3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F1675-98F7-C083-D76E-0D00D4F8D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524B-6CB3-560A-011E-42D74474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F46CE-7DCA-C43B-030F-BA3396A96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4A3B8-A75A-C0B0-5B8F-D290A88FF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4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2AE9-AD79-5016-340F-5D3B9292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8D54-D06E-004A-41B3-55E856954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9DBA9-D10D-07D1-61CB-CB005275A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22564-D435-F8E9-31EB-63E10D661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679538-79E8-9EEC-E564-5FE248D1BB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1F23C5-ACC6-44F7-1E39-025393A5D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3B44A-5992-B40D-1CAC-8E9CF81E12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46DF-47DC-E944-1E8C-B392F53D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44381F2-08B9-6A9F-4AE7-0E334243AE0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FF6-2D42-B37B-E0C3-6AF73CB5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0B384-9274-52B8-5DC5-3A5F334641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693"/>
      </p:ext>
    </p:extLst>
  </p:cSld>
  <p:clrMapOvr>
    <a:masterClrMapping/>
  </p:clrMapOvr>
</p:sld>
</file>

<file path=ppt/theme/theme1.xml><?xml version="1.0" encoding="utf-8"?>
<a:theme xmlns:a="http://schemas.openxmlformats.org/drawingml/2006/main" name="Full Background">
  <a:themeElements>
    <a:clrScheme name="GeoInt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83AC"/>
      </a:accent1>
      <a:accent2>
        <a:srgbClr val="008265"/>
      </a:accent2>
      <a:accent3>
        <a:srgbClr val="1CA291"/>
      </a:accent3>
      <a:accent4>
        <a:srgbClr val="0283BF"/>
      </a:accent4>
      <a:accent5>
        <a:srgbClr val="007F7B"/>
      </a:accent5>
      <a:accent6>
        <a:srgbClr val="203C66"/>
      </a:accent6>
      <a:hlink>
        <a:srgbClr val="8CCBBC"/>
      </a:hlink>
      <a:folHlink>
        <a:srgbClr val="73B9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rders ">
  <a:themeElements>
    <a:clrScheme name="GeoInt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83AC"/>
      </a:accent1>
      <a:accent2>
        <a:srgbClr val="008265"/>
      </a:accent2>
      <a:accent3>
        <a:srgbClr val="1CA291"/>
      </a:accent3>
      <a:accent4>
        <a:srgbClr val="0283BF"/>
      </a:accent4>
      <a:accent5>
        <a:srgbClr val="007F7B"/>
      </a:accent5>
      <a:accent6>
        <a:srgbClr val="203C66"/>
      </a:accent6>
      <a:hlink>
        <a:srgbClr val="8CCBBC"/>
      </a:hlink>
      <a:folHlink>
        <a:srgbClr val="73B9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13366-8cf6-4182-b84f-d91806fe335f">
      <Terms xmlns="http://schemas.microsoft.com/office/infopath/2007/PartnerControls"/>
    </lcf76f155ced4ddcb4097134ff3c332f>
    <TaxCatchAll xmlns="2685fb75-73cf-4fc2-b327-d5e42ac15f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E45CECF522E41B89DF6A3119586B7" ma:contentTypeVersion="18" ma:contentTypeDescription="Create a new document." ma:contentTypeScope="" ma:versionID="98382019a7ad7160e027209cea17b5f8">
  <xsd:schema xmlns:xsd="http://www.w3.org/2001/XMLSchema" xmlns:xs="http://www.w3.org/2001/XMLSchema" xmlns:p="http://schemas.microsoft.com/office/2006/metadata/properties" xmlns:ns2="65913366-8cf6-4182-b84f-d91806fe335f" xmlns:ns3="2685fb75-73cf-4fc2-b327-d5e42ac15fa6" targetNamespace="http://schemas.microsoft.com/office/2006/metadata/properties" ma:root="true" ma:fieldsID="155d95283dd0e813d10df3a5ceddf9e9" ns2:_="" ns3:_="">
    <xsd:import namespace="65913366-8cf6-4182-b84f-d91806fe335f"/>
    <xsd:import namespace="2685fb75-73cf-4fc2-b327-d5e42ac15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13366-8cf6-4182-b84f-d91806fe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6695904-7782-4349-9b94-cfc2eebb8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5fb75-73cf-4fc2-b327-d5e42ac15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e25c10-efe9-4343-aee6-f9093d39ee7c}" ma:internalName="TaxCatchAll" ma:showField="CatchAllData" ma:web="2685fb75-73cf-4fc2-b327-d5e42ac15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05B26-4091-4754-B51E-22976DAB270A}">
  <ds:schemaRefs>
    <ds:schemaRef ds:uri="http://schemas.microsoft.com/office/2006/documentManagement/types"/>
    <ds:schemaRef ds:uri="2685fb75-73cf-4fc2-b327-d5e42ac15fa6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5913366-8cf6-4182-b84f-d91806fe33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07747F-5CF3-4A76-8F26-B1AE8C1AC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AC8054-7D5E-448A-A951-64A40C6FE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13366-8cf6-4182-b84f-d91806fe335f"/>
    <ds:schemaRef ds:uri="2685fb75-73cf-4fc2-b327-d5e42ac15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Helvetica</vt:lpstr>
      <vt:lpstr>Helvetica Light</vt:lpstr>
      <vt:lpstr>Full Background</vt:lpstr>
      <vt:lpstr>Borders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</dc:title>
  <dc:creator>Carla Zetina</dc:creator>
  <cp:lastModifiedBy>Kasey Crawford</cp:lastModifiedBy>
  <cp:revision>7</cp:revision>
  <dcterms:created xsi:type="dcterms:W3CDTF">2024-02-13T15:07:21Z</dcterms:created>
  <dcterms:modified xsi:type="dcterms:W3CDTF">2025-03-06T16:55:49Z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0x0101005D2E45CECF522E41B89DF6A3119586B7</vt:lpwstr>
  </property>
</Properties>
</file>